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275" r:id="rId3"/>
    <p:sldId id="276" r:id="rId4"/>
    <p:sldId id="278" r:id="rId5"/>
    <p:sldId id="279" r:id="rId6"/>
    <p:sldId id="311" r:id="rId7"/>
    <p:sldId id="281" r:id="rId8"/>
    <p:sldId id="282" r:id="rId9"/>
    <p:sldId id="284" r:id="rId10"/>
    <p:sldId id="287" r:id="rId11"/>
    <p:sldId id="285" r:id="rId12"/>
    <p:sldId id="286" r:id="rId13"/>
    <p:sldId id="315" r:id="rId14"/>
    <p:sldId id="262" r:id="rId15"/>
    <p:sldId id="312" r:id="rId16"/>
    <p:sldId id="303" r:id="rId17"/>
    <p:sldId id="314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1" autoAdjust="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61A4-1ADB-48FC-8B68-5495C33F7CF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3718-8474-4BAC-85E4-9F167080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3718-8474-4BAC-85E4-9F167080A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3718-8474-4BAC-85E4-9F167080A7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ampath Kumar\Downloads\IMG-20200422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" y="3946663"/>
            <a:ext cx="8534400" cy="283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err="1" smtClean="0"/>
              <a:t>Dr</a:t>
            </a:r>
            <a:r>
              <a:rPr lang="en-US" sz="2800" b="1" dirty="0" smtClean="0"/>
              <a:t> B T </a:t>
            </a:r>
            <a:r>
              <a:rPr lang="en-US" sz="2800" b="1" dirty="0" err="1" smtClean="0"/>
              <a:t>Sampath</a:t>
            </a:r>
            <a:r>
              <a:rPr lang="en-US" sz="2800" b="1" dirty="0" smtClean="0"/>
              <a:t> Kumar</a:t>
            </a:r>
            <a:endParaRPr lang="en-US" sz="2800" b="1" baseline="-250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/>
              <a:t>Professor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/>
              <a:t>Department of Library and Information Science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err="1" smtClean="0"/>
              <a:t>Tumkur</a:t>
            </a:r>
            <a:r>
              <a:rPr lang="en-US" sz="2800" dirty="0" smtClean="0"/>
              <a:t> University, </a:t>
            </a:r>
            <a:r>
              <a:rPr lang="en-US" sz="2800" dirty="0" err="1" smtClean="0"/>
              <a:t>Tumakuru</a:t>
            </a:r>
            <a:r>
              <a:rPr lang="en-US" sz="2800" dirty="0" smtClean="0"/>
              <a:t>, INDIA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rgbClr val="0070C0"/>
                </a:solidFill>
              </a:rPr>
              <a:t>www.sampathkumar.info</a:t>
            </a:r>
          </a:p>
          <a:p>
            <a:pPr algn="ctr"/>
            <a:endParaRPr lang="en-IN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Web browsers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1125" y="3124200"/>
            <a:ext cx="204787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895600" cy="242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Address </a:t>
            </a:r>
            <a:r>
              <a:rPr lang="en-IN" b="1" dirty="0"/>
              <a:t>bar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Address bar is used to enter </a:t>
            </a:r>
            <a:r>
              <a:rPr lang="en-IN" dirty="0" smtClean="0"/>
              <a:t>website address.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works as a dropdown menu showing all previously visited </a:t>
            </a:r>
            <a:r>
              <a:rPr lang="en-IN" dirty="0" smtClean="0"/>
              <a:t>sites.</a:t>
            </a:r>
            <a:endParaRPr lang="en-IN" dirty="0" smtClean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3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Tabbed browsing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Browser tabs allow opening many websites on a single web browser's </a:t>
            </a:r>
            <a:r>
              <a:rPr lang="en-IN" dirty="0" smtClean="0"/>
              <a:t>window.</a:t>
            </a:r>
          </a:p>
          <a:p>
            <a:pPr algn="just"/>
            <a:r>
              <a:rPr lang="en-IN" dirty="0" smtClean="0"/>
              <a:t>It is very </a:t>
            </a:r>
            <a:r>
              <a:rPr lang="en-IN" dirty="0"/>
              <a:t>helpful when reading several websites at the same </a:t>
            </a:r>
            <a:r>
              <a:rPr lang="en-IN" dirty="0" smtClean="0"/>
              <a:t>time.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4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Bookmark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 smtClean="0"/>
              <a:t>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A</a:t>
            </a:r>
            <a:r>
              <a:rPr lang="en-IN" dirty="0"/>
              <a:t> bookmark or electronic bookmark is a method of saving a web page's address. </a:t>
            </a:r>
            <a:endParaRPr lang="en-IN" dirty="0" smtClean="0"/>
          </a:p>
          <a:p>
            <a:pPr algn="just"/>
            <a:r>
              <a:rPr lang="en-IN" dirty="0" smtClean="0"/>
              <a:t>While </a:t>
            </a:r>
            <a:r>
              <a:rPr lang="en-IN" dirty="0"/>
              <a:t>using most browsers, pressing </a:t>
            </a:r>
            <a:r>
              <a:rPr lang="en-IN" dirty="0" err="1" smtClean="0"/>
              <a:t>Ctrl+D</a:t>
            </a:r>
            <a:r>
              <a:rPr lang="en-IN" dirty="0" smtClean="0"/>
              <a:t> will </a:t>
            </a:r>
            <a:r>
              <a:rPr lang="en-IN" dirty="0"/>
              <a:t>bookmark the page you are viewing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A bookmark is very useful when you find a web page that you want to remember and be able to look at another day.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6941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When you bookmark a web page, you are creating a shortcut for quick access to that web page. </a:t>
            </a:r>
            <a:endParaRPr lang="en-IN" dirty="0" smtClean="0"/>
          </a:p>
          <a:p>
            <a:pPr algn="just"/>
            <a:r>
              <a:rPr lang="en-IN" dirty="0" smtClean="0"/>
              <a:t>You </a:t>
            </a:r>
            <a:r>
              <a:rPr lang="en-IN" dirty="0"/>
              <a:t>can access that bookmark at any time and view the web page as many times as you want without having to search the Internet to find it again.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499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2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Google Chrome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14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</a:t>
            </a:r>
            <a:r>
              <a:rPr lang="en-US" dirty="0" smtClean="0"/>
              <a:t>is developed </a:t>
            </a:r>
            <a:r>
              <a:rPr lang="en-US" dirty="0"/>
              <a:t>by Google and its beta version was first released on September 2, 2008 for Microsoft Windows. </a:t>
            </a:r>
            <a:endParaRPr lang="en-US" dirty="0" smtClean="0"/>
          </a:p>
          <a:p>
            <a:pPr algn="just"/>
            <a:r>
              <a:rPr lang="en-IN" dirty="0" smtClean="0"/>
              <a:t>Google </a:t>
            </a:r>
            <a:r>
              <a:rPr lang="en-IN" dirty="0"/>
              <a:t>Chrome is a cross-platform web browser developed by Google. </a:t>
            </a:r>
            <a:endParaRPr lang="en-IN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browser is also the main component of Chrome OS, where it serves as the platform for web apps.</a:t>
            </a:r>
          </a:p>
          <a:p>
            <a:pPr algn="just"/>
            <a:r>
              <a:rPr lang="en-IN" dirty="0"/>
              <a:t>As of April 2020, </a:t>
            </a:r>
            <a:r>
              <a:rPr lang="en-IN" dirty="0" err="1"/>
              <a:t>StatCounter</a:t>
            </a:r>
            <a:r>
              <a:rPr lang="en-IN" dirty="0"/>
              <a:t> estimates that Chrome has a 68% worldwide browser market share (after peaking at 72.36%) on traditional PCs and 64% across all platforms.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796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Internet Explorer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Internet Explorer</a:t>
            </a:r>
            <a:r>
              <a:rPr lang="en-IN" dirty="0"/>
              <a:t> </a:t>
            </a:r>
            <a:r>
              <a:rPr lang="en-IN" dirty="0" smtClean="0"/>
              <a:t>is </a:t>
            </a:r>
            <a:r>
              <a:rPr lang="en-IN" dirty="0"/>
              <a:t>a </a:t>
            </a:r>
            <a:r>
              <a:rPr lang="en-IN" dirty="0" smtClean="0"/>
              <a:t>graphical</a:t>
            </a:r>
            <a:r>
              <a:rPr lang="en-IN" dirty="0"/>
              <a:t> web browsers developed by Microsoft and included in the Microsoft Windows line of operating systems, starting in 1995.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was first released as part of the add-on package Plus! for Windows 95 that year</a:t>
            </a:r>
            <a:r>
              <a:rPr lang="en-I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4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Later versions were available as free downloads, or in service packs, and included in the original equipment manufacturer (OEM) service releases of Windows 95 and later versions of Windows. </a:t>
            </a:r>
          </a:p>
          <a:p>
            <a:pPr algn="just"/>
            <a:r>
              <a:rPr lang="en-IN" dirty="0"/>
              <a:t>Internet Explorer was once the most widely used web browser, attaining a peak of about 95% usage share by 2003.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02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Mozilla Firefox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Mozilla </a:t>
            </a:r>
            <a:r>
              <a:rPr lang="en-IN" dirty="0" smtClean="0"/>
              <a:t>Firefox </a:t>
            </a:r>
            <a:r>
              <a:rPr lang="en-IN" dirty="0"/>
              <a:t>is a free and </a:t>
            </a:r>
            <a:r>
              <a:rPr lang="en-IN" dirty="0" smtClean="0"/>
              <a:t>open-source</a:t>
            </a:r>
            <a:r>
              <a:rPr lang="en-IN" dirty="0"/>
              <a:t> web browser developed by the Mozilla Foundation and its subsidiary, Mozilla Corporation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In </a:t>
            </a:r>
            <a:r>
              <a:rPr lang="en-IN" dirty="0"/>
              <a:t>2017, Firefox began incorporating new technology under the code name Quantum to promote parallelism and a more intuitive user </a:t>
            </a:r>
            <a:r>
              <a:rPr lang="en-IN" dirty="0" smtClean="0"/>
              <a:t>interface.</a:t>
            </a:r>
          </a:p>
          <a:p>
            <a:pPr algn="just"/>
            <a:r>
              <a:rPr lang="en-IN" dirty="0" smtClean="0"/>
              <a:t>Firefox </a:t>
            </a:r>
            <a:r>
              <a:rPr lang="en-IN" dirty="0"/>
              <a:t>is officially available for Windows 7 or newer, </a:t>
            </a:r>
            <a:r>
              <a:rPr lang="en-IN" dirty="0" err="1" smtClean="0"/>
              <a:t>macOS</a:t>
            </a:r>
            <a:r>
              <a:rPr lang="en-IN" dirty="0" smtClean="0"/>
              <a:t> </a:t>
            </a:r>
            <a:r>
              <a:rPr lang="en-IN" dirty="0"/>
              <a:t>and Linux.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Safari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Safari is a web browser developed by Apple Inc. and included in Mac </a:t>
            </a:r>
            <a:r>
              <a:rPr lang="en-US" dirty="0" smtClean="0"/>
              <a:t>OS.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was first released as a public beta in January 2003</a:t>
            </a:r>
          </a:p>
        </p:txBody>
      </p:sp>
    </p:spTree>
    <p:extLst>
      <p:ext uri="{BB962C8B-B14F-4D97-AF65-F5344CB8AC3E}">
        <p14:creationId xmlns:p14="http://schemas.microsoft.com/office/powerpoint/2010/main" val="9746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Web browser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A web browser </a:t>
            </a:r>
            <a:r>
              <a:rPr lang="en-IN" dirty="0" smtClean="0"/>
              <a:t>is </a:t>
            </a:r>
            <a:r>
              <a:rPr lang="en-IN" dirty="0"/>
              <a:t>a software application for accessing information on the </a:t>
            </a:r>
            <a:r>
              <a:rPr lang="en-IN" dirty="0" smtClean="0"/>
              <a:t>Web.</a:t>
            </a:r>
          </a:p>
          <a:p>
            <a:pPr algn="just"/>
            <a:r>
              <a:rPr lang="en-US" sz="3200" dirty="0" smtClean="0"/>
              <a:t>It is used for </a:t>
            </a:r>
            <a:r>
              <a:rPr lang="en-US" sz="3200" dirty="0"/>
              <a:t>retrieving, presenting, and navigating information resources on the web. </a:t>
            </a:r>
            <a:endParaRPr lang="en-US" sz="3200" dirty="0" smtClean="0"/>
          </a:p>
          <a:p>
            <a:pPr algn="just"/>
            <a:r>
              <a:rPr lang="en-US" sz="3200" dirty="0" smtClean="0"/>
              <a:t>An </a:t>
            </a:r>
            <a:r>
              <a:rPr lang="en-US" sz="3200" dirty="0"/>
              <a:t>information resource is identified by a Universal resource Locator (URL</a:t>
            </a:r>
            <a:r>
              <a:rPr lang="en-US" sz="3200" dirty="0" smtClean="0"/>
              <a:t>) on the web.</a:t>
            </a:r>
            <a:endParaRPr lang="en-US" sz="3200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51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Opera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Opera is a freeware </a:t>
            </a:r>
            <a:r>
              <a:rPr lang="en-IN" dirty="0" smtClean="0"/>
              <a:t>web  </a:t>
            </a:r>
            <a:r>
              <a:rPr lang="en-IN" dirty="0"/>
              <a:t>browser for Microsoft Windows, Android, iOS, </a:t>
            </a:r>
            <a:r>
              <a:rPr lang="en-IN" dirty="0" err="1" smtClean="0"/>
              <a:t>macOS</a:t>
            </a:r>
            <a:r>
              <a:rPr lang="en-IN" dirty="0" smtClean="0"/>
              <a:t> </a:t>
            </a:r>
            <a:r>
              <a:rPr lang="en-IN" dirty="0"/>
              <a:t>and Linux operating </a:t>
            </a:r>
            <a:r>
              <a:rPr lang="en-IN" dirty="0" smtClean="0"/>
              <a:t>systems,</a:t>
            </a:r>
            <a:r>
              <a:rPr lang="en-IN" dirty="0"/>
              <a:t> developed by Opera </a:t>
            </a:r>
            <a:r>
              <a:rPr lang="en-IN" dirty="0" smtClean="0"/>
              <a:t>Software.</a:t>
            </a:r>
            <a:r>
              <a:rPr lang="en-IN" dirty="0"/>
              <a:t> </a:t>
            </a:r>
            <a:endParaRPr lang="en-IN" dirty="0" smtClean="0"/>
          </a:p>
          <a:p>
            <a:pPr algn="just"/>
            <a:r>
              <a:rPr lang="en-IN" dirty="0" smtClean="0"/>
              <a:t>Opera </a:t>
            </a:r>
            <a:r>
              <a:rPr lang="en-IN" dirty="0"/>
              <a:t>is a Chromium-based browser using the Blink layout engine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It differentiates itself because of a distinct user interface and other features.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4000" b="1" dirty="0" smtClean="0"/>
              <a:t>Cont..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A web browser allows a user to enter the address of a website and then visit </a:t>
            </a:r>
            <a:r>
              <a:rPr lang="en-IN" dirty="0" smtClean="0"/>
              <a:t>it.</a:t>
            </a:r>
          </a:p>
          <a:p>
            <a:pPr algn="just"/>
            <a:r>
              <a:rPr lang="en-IN" dirty="0" smtClean="0"/>
              <a:t>It</a:t>
            </a:r>
            <a:r>
              <a:rPr lang="en-IN" dirty="0"/>
              <a:t> allows users to surf internet. </a:t>
            </a:r>
            <a:endParaRPr lang="en-IN" dirty="0" smtClean="0"/>
          </a:p>
          <a:p>
            <a:pPr algn="just"/>
            <a:r>
              <a:rPr lang="en-IN" dirty="0"/>
              <a:t>Browsing means searching for something specific while surfing means randomly searching for something. 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6515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584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Different Web browsers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03295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various web browsers are:</a:t>
            </a:r>
          </a:p>
          <a:p>
            <a:pPr marL="857250" lvl="1" indent="-457200"/>
            <a:r>
              <a:rPr lang="en-US" sz="3000" dirty="0"/>
              <a:t>Google </a:t>
            </a:r>
            <a:r>
              <a:rPr lang="en-US" sz="3000" dirty="0" smtClean="0"/>
              <a:t>Chrome			</a:t>
            </a:r>
          </a:p>
          <a:p>
            <a:pPr marL="857250" lvl="1" indent="-457200"/>
            <a:r>
              <a:rPr lang="en-US" sz="3000" dirty="0"/>
              <a:t>Internet </a:t>
            </a:r>
            <a:r>
              <a:rPr lang="en-US" sz="3000" dirty="0" smtClean="0"/>
              <a:t>Explorer</a:t>
            </a:r>
          </a:p>
          <a:p>
            <a:pPr marL="857250" lvl="1" indent="-457200"/>
            <a:r>
              <a:rPr lang="en-US" sz="3000" dirty="0"/>
              <a:t>Mozilla </a:t>
            </a:r>
            <a:r>
              <a:rPr lang="en-US" sz="3000" dirty="0" smtClean="0"/>
              <a:t>Firefox</a:t>
            </a:r>
          </a:p>
          <a:p>
            <a:pPr marL="857250" lvl="1" indent="-457200"/>
            <a:r>
              <a:rPr lang="en-US" sz="3000" dirty="0" smtClean="0"/>
              <a:t>Netscape navigator	</a:t>
            </a:r>
          </a:p>
          <a:p>
            <a:pPr marL="857250" lvl="1" indent="-457200"/>
            <a:r>
              <a:rPr lang="en-US" sz="3000" dirty="0" smtClean="0"/>
              <a:t>Opera</a:t>
            </a:r>
          </a:p>
          <a:p>
            <a:pPr marL="857250" lvl="1" indent="-457200"/>
            <a:r>
              <a:rPr lang="en-US" sz="3000" dirty="0" smtClean="0"/>
              <a:t>Mosaic</a:t>
            </a:r>
            <a:endParaRPr lang="en-US" sz="3000" dirty="0"/>
          </a:p>
          <a:p>
            <a:pPr marL="857250" lvl="1" indent="-457200"/>
            <a:r>
              <a:rPr lang="en-US" sz="3000" dirty="0" smtClean="0"/>
              <a:t>Safari</a:t>
            </a:r>
            <a:r>
              <a:rPr lang="en-US" sz="3000" dirty="0" smtClean="0"/>
              <a:t>			</a:t>
            </a:r>
          </a:p>
          <a:p>
            <a:pPr marL="857250" lvl="1" indent="-457200"/>
            <a:r>
              <a:rPr lang="en-US" sz="3000" dirty="0" smtClean="0"/>
              <a:t>UC browser		</a:t>
            </a:r>
          </a:p>
          <a:p>
            <a:pPr marL="857250" lvl="1" indent="-457200"/>
            <a:r>
              <a:rPr lang="en-US" sz="3000" dirty="0" smtClean="0"/>
              <a:t>	</a:t>
            </a:r>
            <a:r>
              <a:rPr lang="en-IN" sz="3000" dirty="0" smtClean="0"/>
              <a:t>Microsoft Edge</a:t>
            </a:r>
            <a:r>
              <a:rPr lang="en-IN" sz="3200" dirty="0" smtClean="0"/>
              <a:t>	</a:t>
            </a:r>
            <a:r>
              <a:rPr lang="en-IN" dirty="0" smtClean="0"/>
              <a:t>	</a:t>
            </a:r>
            <a:endParaRPr lang="en-IN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7" descr="Image result for internet explor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11" descr="Image result for mozilla firef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6" descr="Image result for microsoft ed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5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Features of web browser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Navigation buttons</a:t>
            </a:r>
          </a:p>
          <a:p>
            <a:r>
              <a:rPr lang="en-IN" dirty="0"/>
              <a:t>Refresh button</a:t>
            </a:r>
          </a:p>
          <a:p>
            <a:r>
              <a:rPr lang="en-IN" dirty="0"/>
              <a:t>Stop button</a:t>
            </a:r>
          </a:p>
          <a:p>
            <a:r>
              <a:rPr lang="en-IN" dirty="0"/>
              <a:t>Home button</a:t>
            </a:r>
          </a:p>
          <a:p>
            <a:r>
              <a:rPr lang="en-IN" dirty="0"/>
              <a:t>Web browser's address bar</a:t>
            </a:r>
          </a:p>
          <a:p>
            <a:r>
              <a:rPr lang="en-IN" dirty="0" smtClean="0"/>
              <a:t>Tabbed </a:t>
            </a:r>
            <a:r>
              <a:rPr lang="en-IN" dirty="0"/>
              <a:t>browsing</a:t>
            </a:r>
          </a:p>
          <a:p>
            <a:r>
              <a:rPr lang="en-IN" dirty="0" smtClean="0"/>
              <a:t>Bookmark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99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2400"/>
            <a:ext cx="84931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Navigation buttons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Navigation </a:t>
            </a:r>
            <a:r>
              <a:rPr lang="en-IN" dirty="0" smtClean="0"/>
              <a:t>button </a:t>
            </a:r>
            <a:r>
              <a:rPr lang="en-IN" dirty="0"/>
              <a:t>is used to go back and forward while browsing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If </a:t>
            </a:r>
            <a:r>
              <a:rPr lang="en-IN" dirty="0"/>
              <a:t>you are in a home page of some site, then you go to contact page – Back button would bring you back to the home </a:t>
            </a:r>
            <a:r>
              <a:rPr lang="en-IN" dirty="0" smtClean="0"/>
              <a:t>page.</a:t>
            </a:r>
          </a:p>
          <a:p>
            <a:pPr algn="just"/>
            <a:r>
              <a:rPr lang="en-IN" dirty="0" smtClean="0"/>
              <a:t>If you click</a:t>
            </a:r>
            <a:r>
              <a:rPr lang="en-IN" dirty="0"/>
              <a:t> forward button it would bring you again to the contact page.</a:t>
            </a:r>
          </a:p>
        </p:txBody>
      </p:sp>
    </p:spTree>
    <p:extLst>
      <p:ext uri="{BB962C8B-B14F-4D97-AF65-F5344CB8AC3E}">
        <p14:creationId xmlns:p14="http://schemas.microsoft.com/office/powerpoint/2010/main" val="35056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/>
              <a:t>Refresh </a:t>
            </a:r>
            <a:r>
              <a:rPr lang="en-IN" sz="4000" b="1" dirty="0" smtClean="0"/>
              <a:t>button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Refresh buttons is used to force web browser to reload webpage. </a:t>
            </a:r>
            <a:endParaRPr lang="en-IN" dirty="0" smtClean="0"/>
          </a:p>
          <a:p>
            <a:pPr algn="just"/>
            <a:r>
              <a:rPr lang="en-IN" dirty="0" smtClean="0"/>
              <a:t>Most</a:t>
            </a:r>
            <a:r>
              <a:rPr lang="en-IN" dirty="0"/>
              <a:t> </a:t>
            </a:r>
            <a:r>
              <a:rPr lang="en-IN" dirty="0" smtClean="0"/>
              <a:t>of the web </a:t>
            </a:r>
            <a:r>
              <a:rPr lang="en-IN" dirty="0"/>
              <a:t>browsers use caching mechanism (store local copies of visited pages to speed up performance) that sometimes prevents seeing the most updated </a:t>
            </a:r>
            <a:r>
              <a:rPr lang="en-IN" dirty="0" smtClean="0"/>
              <a:t>information.</a:t>
            </a:r>
          </a:p>
          <a:p>
            <a:pPr algn="just"/>
            <a:r>
              <a:rPr lang="en-IN" dirty="0" smtClean="0"/>
              <a:t>By </a:t>
            </a:r>
            <a:r>
              <a:rPr lang="en-IN" dirty="0"/>
              <a:t>clicking </a:t>
            </a:r>
            <a:r>
              <a:rPr lang="en-IN" dirty="0" smtClean="0"/>
              <a:t>refresh button, </a:t>
            </a:r>
            <a:r>
              <a:rPr lang="en-IN" dirty="0"/>
              <a:t>latest version of the page is forcefully reloaded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82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Home button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Loads predefined home page. </a:t>
            </a:r>
            <a:endParaRPr lang="en-IN" dirty="0" smtClean="0"/>
          </a:p>
          <a:p>
            <a:r>
              <a:rPr lang="en-IN" dirty="0" smtClean="0"/>
              <a:t>You </a:t>
            </a:r>
            <a:r>
              <a:rPr lang="en-IN" dirty="0"/>
              <a:t>can select any page as browser's home by clicking on tools menu and selecting options.</a:t>
            </a:r>
          </a:p>
        </p:txBody>
      </p:sp>
    </p:spTree>
    <p:extLst>
      <p:ext uri="{BB962C8B-B14F-4D97-AF65-F5344CB8AC3E}">
        <p14:creationId xmlns:p14="http://schemas.microsoft.com/office/powerpoint/2010/main" val="30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254</Words>
  <Application>Microsoft Office PowerPoint</Application>
  <PresentationFormat>On-screen Show (4:3)</PresentationFormat>
  <Paragraphs>82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Web browser</vt:lpstr>
      <vt:lpstr>Cont..</vt:lpstr>
      <vt:lpstr>Different Web browsers</vt:lpstr>
      <vt:lpstr>Features of web browser</vt:lpstr>
      <vt:lpstr>PowerPoint Presentation</vt:lpstr>
      <vt:lpstr>Navigation buttons </vt:lpstr>
      <vt:lpstr>Refresh button</vt:lpstr>
      <vt:lpstr>Home button </vt:lpstr>
      <vt:lpstr>Address bar </vt:lpstr>
      <vt:lpstr>Tabbed browsing </vt:lpstr>
      <vt:lpstr>Bookmark  </vt:lpstr>
      <vt:lpstr>Cont..</vt:lpstr>
      <vt:lpstr>Google Chrome</vt:lpstr>
      <vt:lpstr>Cont..</vt:lpstr>
      <vt:lpstr>Internet Explorer</vt:lpstr>
      <vt:lpstr>Cont..</vt:lpstr>
      <vt:lpstr>Mozilla Firefox</vt:lpstr>
      <vt:lpstr>Safari</vt:lpstr>
      <vt:lpstr>Opera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browser</dc:title>
  <dc:creator>admin</dc:creator>
  <cp:lastModifiedBy>Windows User</cp:lastModifiedBy>
  <cp:revision>66</cp:revision>
  <dcterms:created xsi:type="dcterms:W3CDTF">2006-08-16T00:00:00Z</dcterms:created>
  <dcterms:modified xsi:type="dcterms:W3CDTF">2020-04-23T11:26:38Z</dcterms:modified>
</cp:coreProperties>
</file>