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D5E5D-E9A1-4BDA-8824-B3678E404F56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8FCDF-A37D-4470-9EDC-E9F429F9CA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1411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1F59F6-C9A4-4D08-9F9D-B9EAA6C5F9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1F59F6-C9A4-4D08-9F9D-B9EAA6C5F9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Programming Languages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435" y="1333500"/>
            <a:ext cx="367392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5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HTML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Hypertext </a:t>
            </a:r>
            <a:r>
              <a:rPr lang="en-IN" dirty="0" err="1"/>
              <a:t>Markup</a:t>
            </a:r>
            <a:r>
              <a:rPr lang="en-IN" dirty="0"/>
              <a:t> Language (HTML) is the standard </a:t>
            </a:r>
            <a:r>
              <a:rPr lang="en-IN" dirty="0" err="1"/>
              <a:t>markup</a:t>
            </a:r>
            <a:r>
              <a:rPr lang="en-IN" dirty="0"/>
              <a:t> language for documents designed to be displayed in a web </a:t>
            </a:r>
            <a:r>
              <a:rPr lang="en-IN" dirty="0" smtClean="0"/>
              <a:t>browser.</a:t>
            </a:r>
          </a:p>
          <a:p>
            <a:pPr algn="just"/>
            <a:r>
              <a:rPr lang="en-IN" dirty="0"/>
              <a:t>HTML contains lots of predefined tag. Some of them are described </a:t>
            </a:r>
            <a:r>
              <a:rPr lang="en-IN" dirty="0" smtClean="0"/>
              <a:t>below:</a:t>
            </a:r>
          </a:p>
          <a:p>
            <a:pPr lvl="1" algn="just"/>
            <a:r>
              <a:rPr lang="en-IN" sz="3000" b="1" dirty="0"/>
              <a:t>HTML tag</a:t>
            </a:r>
            <a:r>
              <a:rPr lang="en-IN" sz="3000" dirty="0"/>
              <a:t>: It is the root of the html document which is used to specify that the document is html.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4141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/>
              <a:t>Head tag:</a:t>
            </a:r>
            <a:r>
              <a:rPr lang="en-IN" dirty="0"/>
              <a:t> Head tag is used to contain all the head element in the html file. It contains the title, style, meta, … </a:t>
            </a:r>
            <a:r>
              <a:rPr lang="en-IN" dirty="0" err="1"/>
              <a:t>etc</a:t>
            </a:r>
            <a:r>
              <a:rPr lang="en-IN" dirty="0"/>
              <a:t> tag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Body tag:</a:t>
            </a:r>
            <a:r>
              <a:rPr lang="en-IN" dirty="0"/>
              <a:t> It is used to define the body of html document. It contains image, tables, lists, … etc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Title tag:</a:t>
            </a:r>
            <a:r>
              <a:rPr lang="en-IN" dirty="0"/>
              <a:t> It is used to define the title of html document.</a:t>
            </a:r>
          </a:p>
        </p:txBody>
      </p:sp>
    </p:spTree>
    <p:extLst>
      <p:ext uri="{BB962C8B-B14F-4D97-AF65-F5344CB8AC3E}">
        <p14:creationId xmlns:p14="http://schemas.microsoft.com/office/powerpoint/2010/main" val="3207017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/>
              <a:t>Paragraph tag:</a:t>
            </a:r>
            <a:r>
              <a:rPr lang="en-IN" dirty="0"/>
              <a:t> It is used to define paragraph content in html document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Bold tag:</a:t>
            </a:r>
            <a:r>
              <a:rPr lang="en-IN" dirty="0"/>
              <a:t> It is used to specify bold content in html document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Italic tag:</a:t>
            </a:r>
            <a:r>
              <a:rPr lang="en-IN" dirty="0"/>
              <a:t> It is used to write the content in italic </a:t>
            </a:r>
            <a:r>
              <a:rPr lang="en-IN" dirty="0" smtClean="0"/>
              <a:t>format.</a:t>
            </a:r>
          </a:p>
          <a:p>
            <a:pPr algn="just"/>
            <a:r>
              <a:rPr lang="en-IN" b="1" dirty="0"/>
              <a:t>Underline tag:</a:t>
            </a:r>
            <a:r>
              <a:rPr lang="en-IN" dirty="0"/>
              <a:t> It is used to set the content underline.</a:t>
            </a:r>
          </a:p>
        </p:txBody>
      </p:sp>
    </p:spTree>
    <p:extLst>
      <p:ext uri="{BB962C8B-B14F-4D97-AF65-F5344CB8AC3E}">
        <p14:creationId xmlns:p14="http://schemas.microsoft.com/office/powerpoint/2010/main" val="345326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/>
              <a:t>Ordered List tag:</a:t>
            </a:r>
            <a:r>
              <a:rPr lang="en-IN" dirty="0"/>
              <a:t> It is used to list the content in a particular order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Unordered List tag:</a:t>
            </a:r>
            <a:r>
              <a:rPr lang="en-IN" dirty="0"/>
              <a:t> It is used to list the content without order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 smtClean="0"/>
              <a:t>Centre </a:t>
            </a:r>
            <a:r>
              <a:rPr lang="en-IN" b="1" dirty="0"/>
              <a:t>tag:</a:t>
            </a:r>
            <a:r>
              <a:rPr lang="en-IN" dirty="0"/>
              <a:t> It is used to set the content into the </a:t>
            </a:r>
            <a:r>
              <a:rPr lang="en-IN" dirty="0" smtClean="0"/>
              <a:t>centre.</a:t>
            </a:r>
          </a:p>
          <a:p>
            <a:pPr algn="just"/>
            <a:r>
              <a:rPr lang="en-IN" b="1" dirty="0"/>
              <a:t>Font tag:</a:t>
            </a:r>
            <a:r>
              <a:rPr lang="en-IN" dirty="0"/>
              <a:t> It is used to specify the font size, font </a:t>
            </a:r>
            <a:r>
              <a:rPr lang="en-IN" dirty="0" smtClean="0"/>
              <a:t>colour </a:t>
            </a:r>
            <a:r>
              <a:rPr lang="en-IN" dirty="0"/>
              <a:t>and font-family in html document.</a:t>
            </a:r>
          </a:p>
        </p:txBody>
      </p:sp>
    </p:spTree>
    <p:extLst>
      <p:ext uri="{BB962C8B-B14F-4D97-AF65-F5344CB8AC3E}">
        <p14:creationId xmlns:p14="http://schemas.microsoft.com/office/powerpoint/2010/main" val="87793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Programming </a:t>
            </a:r>
            <a:r>
              <a:rPr lang="en-US" sz="4000" b="1" dirty="0" smtClean="0"/>
              <a:t>language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A programming language is a formal language, which comprises a set of instructions that produce various kinds of output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Programming </a:t>
            </a:r>
            <a:r>
              <a:rPr lang="en-IN" dirty="0"/>
              <a:t>languages are used in computer programming to implement algorithms.</a:t>
            </a:r>
          </a:p>
          <a:p>
            <a:pPr algn="just"/>
            <a:r>
              <a:rPr lang="en-IN" dirty="0" smtClean="0"/>
              <a:t>The programming </a:t>
            </a:r>
            <a:r>
              <a:rPr lang="en-IN" dirty="0"/>
              <a:t>languages consist of instructions for computers.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Different </a:t>
            </a:r>
            <a:r>
              <a:rPr lang="en-US" sz="4000" b="1" dirty="0" smtClean="0"/>
              <a:t>programming </a:t>
            </a:r>
            <a:r>
              <a:rPr lang="en-US" sz="4000" b="1" dirty="0"/>
              <a:t>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smtClean="0"/>
              <a:t>Various computer languages used for programming are:</a:t>
            </a:r>
          </a:p>
          <a:p>
            <a:pPr algn="just"/>
            <a:r>
              <a:rPr lang="en-US" dirty="0" smtClean="0"/>
              <a:t>BASIC</a:t>
            </a:r>
            <a:endParaRPr lang="en-US" dirty="0"/>
          </a:p>
          <a:p>
            <a:pPr algn="just"/>
            <a:r>
              <a:rPr lang="en-US" dirty="0" smtClean="0"/>
              <a:t>FOTRAN</a:t>
            </a:r>
          </a:p>
          <a:p>
            <a:pPr algn="just"/>
            <a:r>
              <a:rPr lang="en-US" dirty="0" smtClean="0"/>
              <a:t>Pascal</a:t>
            </a:r>
            <a:endParaRPr lang="en-US" dirty="0"/>
          </a:p>
          <a:p>
            <a:pPr algn="just"/>
            <a:r>
              <a:rPr lang="en-US" dirty="0"/>
              <a:t>C</a:t>
            </a:r>
          </a:p>
          <a:p>
            <a:pPr algn="just"/>
            <a:r>
              <a:rPr lang="en-US" dirty="0" smtClean="0"/>
              <a:t>Java</a:t>
            </a:r>
            <a:endParaRPr lang="en-US" dirty="0"/>
          </a:p>
          <a:p>
            <a:pPr algn="just"/>
            <a:r>
              <a:rPr lang="en-US" dirty="0"/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89497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BASIC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BASIC is acronym for Beginners All-purpose Symbolic Instruction Code. </a:t>
            </a:r>
          </a:p>
          <a:p>
            <a:pPr algn="just"/>
            <a:r>
              <a:rPr lang="en-US" dirty="0"/>
              <a:t>This language was developed as a teaching aid for computing at Dart-mouth College, USA. 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/>
              <a:t>a simple and friendly language which is easy to learn and particularly suitable for the non-specialist user. </a:t>
            </a:r>
          </a:p>
          <a:p>
            <a:pPr algn="just"/>
            <a:r>
              <a:rPr lang="en-US" dirty="0"/>
              <a:t>BASIC is widely used for commercial, scientific and educational purposes. </a:t>
            </a:r>
          </a:p>
        </p:txBody>
      </p:sp>
    </p:spTree>
    <p:extLst>
      <p:ext uri="{BB962C8B-B14F-4D97-AF65-F5344CB8AC3E}">
        <p14:creationId xmlns:p14="http://schemas.microsoft.com/office/powerpoint/2010/main" val="221029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FOTRAN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name FOTRAN stands for </a:t>
            </a:r>
            <a:r>
              <a:rPr lang="en-US" dirty="0" err="1"/>
              <a:t>FOrmula</a:t>
            </a:r>
            <a:r>
              <a:rPr lang="en-US" dirty="0"/>
              <a:t> </a:t>
            </a:r>
            <a:r>
              <a:rPr lang="en-US" dirty="0" err="1" smtClean="0"/>
              <a:t>TRANslator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It was developed by IBM and used as a scientific application </a:t>
            </a:r>
            <a:r>
              <a:rPr lang="en-US" dirty="0" smtClean="0"/>
              <a:t>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COBOL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name COBOL is derived from </a:t>
            </a:r>
            <a:r>
              <a:rPr lang="en-US" dirty="0" err="1"/>
              <a:t>COmmon</a:t>
            </a:r>
            <a:r>
              <a:rPr lang="en-US" dirty="0"/>
              <a:t> Business Oriented Language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is suitable for business </a:t>
            </a:r>
            <a:r>
              <a:rPr lang="en-US" dirty="0" smtClean="0"/>
              <a:t>applications.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11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Pascal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Pascal is a procedural programming language that supports structured programming and data structures to encourage good programming practices. </a:t>
            </a:r>
            <a:endParaRPr lang="en-IN" dirty="0" smtClean="0"/>
          </a:p>
          <a:p>
            <a:pPr algn="just"/>
            <a:r>
              <a:rPr lang="en-IN" dirty="0" smtClean="0"/>
              <a:t>Pascal</a:t>
            </a:r>
            <a:r>
              <a:rPr lang="en-IN" dirty="0"/>
              <a:t> was originally developed in 1970 by </a:t>
            </a:r>
            <a:r>
              <a:rPr lang="en-IN" dirty="0" err="1"/>
              <a:t>Niklaus</a:t>
            </a:r>
            <a:r>
              <a:rPr lang="en-IN" dirty="0"/>
              <a:t> Wirth and is named after the famous French mathematician Blaise </a:t>
            </a:r>
            <a:r>
              <a:rPr lang="en-IN" dirty="0" smtClean="0"/>
              <a:t>Pascal.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At Bell labs, in 1970, Ken Thompson developed a language called </a:t>
            </a:r>
            <a:r>
              <a:rPr lang="en-US" dirty="0" smtClean="0"/>
              <a:t>B.</a:t>
            </a:r>
            <a:endParaRPr lang="en-US" dirty="0"/>
          </a:p>
          <a:p>
            <a:pPr algn="just"/>
            <a:r>
              <a:rPr lang="en-US" dirty="0"/>
              <a:t>This language had several drawbacks. </a:t>
            </a:r>
          </a:p>
          <a:p>
            <a:pPr algn="just"/>
            <a:r>
              <a:rPr lang="en-US" dirty="0"/>
              <a:t>Later Dennis Ritchie of Bell labs working on a new language incorporating some features </a:t>
            </a:r>
            <a:r>
              <a:rPr lang="en-US" dirty="0" smtClean="0"/>
              <a:t>of </a:t>
            </a:r>
            <a:r>
              <a:rPr lang="en-US" dirty="0"/>
              <a:t>B and some of his own. </a:t>
            </a:r>
          </a:p>
          <a:p>
            <a:pPr algn="just"/>
            <a:r>
              <a:rPr lang="en-US" dirty="0"/>
              <a:t>This new language is C, which turned out to be a powerful general purpose programming language.</a:t>
            </a:r>
          </a:p>
        </p:txBody>
      </p:sp>
    </p:spTree>
    <p:extLst>
      <p:ext uri="{BB962C8B-B14F-4D97-AF65-F5344CB8AC3E}">
        <p14:creationId xmlns:p14="http://schemas.microsoft.com/office/powerpoint/2010/main" val="399013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Java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It is a programming language and computing platform first released by Sun Microsystems in 1995.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is a general-purpose programming language that is </a:t>
            </a:r>
            <a:r>
              <a:rPr lang="en-IN" dirty="0" smtClean="0"/>
              <a:t>class-based and object-oriented.</a:t>
            </a:r>
          </a:p>
        </p:txBody>
      </p:sp>
    </p:spTree>
    <p:extLst>
      <p:ext uri="{BB962C8B-B14F-4D97-AF65-F5344CB8AC3E}">
        <p14:creationId xmlns:p14="http://schemas.microsoft.com/office/powerpoint/2010/main" val="2083115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256</Words>
  <Application>Microsoft Office PowerPoint</Application>
  <PresentationFormat>On-screen Show (4:3)</PresentationFormat>
  <Paragraphs>60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Programming language</vt:lpstr>
      <vt:lpstr>Different programming languages</vt:lpstr>
      <vt:lpstr>BASIC </vt:lpstr>
      <vt:lpstr>FOTRAN </vt:lpstr>
      <vt:lpstr>COBOL </vt:lpstr>
      <vt:lpstr>Pascal </vt:lpstr>
      <vt:lpstr>C</vt:lpstr>
      <vt:lpstr>Java</vt:lpstr>
      <vt:lpstr>HTML</vt:lpstr>
      <vt:lpstr>Cont..</vt:lpstr>
      <vt:lpstr>Cont..</vt:lpstr>
      <vt:lpstr>Cont..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</dc:title>
  <dc:creator>Sampath Kumar</dc:creator>
  <cp:lastModifiedBy>Windows User</cp:lastModifiedBy>
  <cp:revision>10</cp:revision>
  <dcterms:created xsi:type="dcterms:W3CDTF">2006-08-16T00:00:00Z</dcterms:created>
  <dcterms:modified xsi:type="dcterms:W3CDTF">2020-04-23T10:55:55Z</dcterms:modified>
</cp:coreProperties>
</file>