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2" r:id="rId10"/>
    <p:sldId id="263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7DF49-BD4B-41BD-9932-D98C634CB09B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685AA-B71D-45DB-ACEF-1254A443FD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6395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44076BA-1C52-46AF-8284-BB2BC553155A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dirty="0"/>
              <a:t>Output Devices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5191125" y="3124200"/>
            <a:ext cx="2047875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447800"/>
            <a:ext cx="3028950" cy="212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716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Multifunction printer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IN" dirty="0"/>
              <a:t>Multifunction </a:t>
            </a:r>
            <a:r>
              <a:rPr lang="en-IN" dirty="0" smtClean="0"/>
              <a:t>printer sometimes </a:t>
            </a:r>
            <a:r>
              <a:rPr lang="en-IN" dirty="0"/>
              <a:t>known as all-in-one </a:t>
            </a:r>
            <a:r>
              <a:rPr lang="en-IN" dirty="0" smtClean="0"/>
              <a:t>printers .</a:t>
            </a:r>
          </a:p>
          <a:p>
            <a:pPr algn="just" fontAlgn="base"/>
            <a:r>
              <a:rPr lang="en-IN" dirty="0" smtClean="0"/>
              <a:t>It is often </a:t>
            </a:r>
            <a:r>
              <a:rPr lang="en-IN" dirty="0"/>
              <a:t>capable of performing printing, copying, scanning, and faxing tasks</a:t>
            </a:r>
            <a:r>
              <a:rPr lang="en-IN" dirty="0" smtClean="0"/>
              <a:t>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97878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3D printer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IN" dirty="0" smtClean="0"/>
              <a:t>It is one </a:t>
            </a:r>
            <a:r>
              <a:rPr lang="en-IN" dirty="0"/>
              <a:t>of the most exciting developments in printing technology </a:t>
            </a:r>
            <a:r>
              <a:rPr lang="en-IN" dirty="0" smtClean="0"/>
              <a:t>history.</a:t>
            </a:r>
          </a:p>
          <a:p>
            <a:pPr algn="just" fontAlgn="base"/>
            <a:r>
              <a:rPr lang="en-IN" dirty="0" smtClean="0"/>
              <a:t>3D </a:t>
            </a:r>
            <a:r>
              <a:rPr lang="en-IN" dirty="0"/>
              <a:t>printing is becoming more affordable for professional and domestic users. </a:t>
            </a:r>
            <a:endParaRPr lang="en-IN" dirty="0" smtClean="0"/>
          </a:p>
          <a:p>
            <a:pPr algn="just" fontAlgn="base"/>
            <a:r>
              <a:rPr lang="en-IN" dirty="0" smtClean="0"/>
              <a:t>Modern </a:t>
            </a:r>
            <a:r>
              <a:rPr lang="en-IN" dirty="0"/>
              <a:t>3D printers are capable of producing 3D objects and items using high quality resin.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17937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Plotter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A plotter produces vector graphics drawings. </a:t>
            </a:r>
            <a:endParaRPr lang="en-IN" dirty="0" smtClean="0"/>
          </a:p>
          <a:p>
            <a:pPr algn="just"/>
            <a:r>
              <a:rPr lang="en-IN" dirty="0" smtClean="0"/>
              <a:t>Plotters </a:t>
            </a:r>
            <a:r>
              <a:rPr lang="en-IN" dirty="0"/>
              <a:t>draw lines on paper using a pen. </a:t>
            </a:r>
            <a:endParaRPr lang="en-IN" dirty="0" smtClean="0"/>
          </a:p>
          <a:p>
            <a:pPr algn="just"/>
            <a:r>
              <a:rPr lang="en-IN" dirty="0" smtClean="0"/>
              <a:t>It is </a:t>
            </a:r>
            <a:r>
              <a:rPr lang="en-IN" dirty="0"/>
              <a:t>used in applications such as computer-aided </a:t>
            </a:r>
            <a:r>
              <a:rPr lang="en-IN" dirty="0" smtClean="0"/>
              <a:t>design.</a:t>
            </a:r>
          </a:p>
        </p:txBody>
      </p:sp>
    </p:spTree>
    <p:extLst>
      <p:ext uri="{BB962C8B-B14F-4D97-AF65-F5344CB8AC3E}">
        <p14:creationId xmlns:p14="http://schemas.microsoft.com/office/powerpoint/2010/main" val="3562066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>
              <a:defRPr/>
            </a:pPr>
            <a:r>
              <a:rPr lang="en-US" sz="3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 </a:t>
            </a:r>
            <a:r>
              <a:rPr lang="en-US" sz="36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media projector</a:t>
            </a:r>
            <a:endParaRPr lang="en-US" sz="36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It</a:t>
            </a:r>
            <a:r>
              <a:rPr lang="en-IN" dirty="0"/>
              <a:t> is an optical device that projects an image (or moving images) onto a surface, commonly a projection screen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Most </a:t>
            </a:r>
            <a:r>
              <a:rPr lang="en-IN" dirty="0"/>
              <a:t>projectors create an image by shining a light through a small transparent lens, but some newer types of projectors can project the image directly, by using lasers</a:t>
            </a:r>
          </a:p>
        </p:txBody>
      </p:sp>
    </p:spTree>
    <p:extLst>
      <p:ext uri="{BB962C8B-B14F-4D97-AF65-F5344CB8AC3E}">
        <p14:creationId xmlns:p14="http://schemas.microsoft.com/office/powerpoint/2010/main" val="134944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/>
              <a:t>Output device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Output </a:t>
            </a:r>
            <a:r>
              <a:rPr lang="en-US" dirty="0" smtClean="0"/>
              <a:t>device is </a:t>
            </a:r>
            <a:r>
              <a:rPr lang="en-US" dirty="0"/>
              <a:t>mainly used to display the result obtained after execution of a program</a:t>
            </a:r>
            <a:r>
              <a:rPr lang="en-US" dirty="0" smtClean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Some of the output devices are: 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n-US" sz="3000" dirty="0" smtClean="0"/>
              <a:t>Monitor 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n-US" sz="3000" dirty="0" smtClean="0"/>
              <a:t>Speaker 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n-US" sz="3000" dirty="0" smtClean="0"/>
              <a:t>Printer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n-US" sz="3000" dirty="0" smtClean="0"/>
              <a:t>Plotter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n-US" sz="3000" dirty="0" smtClean="0"/>
              <a:t>Multi </a:t>
            </a:r>
            <a:r>
              <a:rPr lang="en-US" sz="3000" dirty="0"/>
              <a:t>Media Projector</a:t>
            </a:r>
          </a:p>
        </p:txBody>
      </p:sp>
    </p:spTree>
    <p:extLst>
      <p:ext uri="{BB962C8B-B14F-4D97-AF65-F5344CB8AC3E}">
        <p14:creationId xmlns:p14="http://schemas.microsoft.com/office/powerpoint/2010/main" val="362668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/>
              <a:t>             Monitor  	 	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A computer monitor is an output device that displays information in pictorial form. </a:t>
            </a:r>
            <a:endParaRPr lang="en-IN" dirty="0" smtClean="0"/>
          </a:p>
          <a:p>
            <a:pPr algn="just"/>
            <a:r>
              <a:rPr lang="en-IN" dirty="0" smtClean="0"/>
              <a:t>A </a:t>
            </a:r>
            <a:r>
              <a:rPr lang="en-IN" dirty="0"/>
              <a:t>monitor usually comprises the visual display, circuitry, </a:t>
            </a:r>
            <a:r>
              <a:rPr lang="en-IN" dirty="0" smtClean="0"/>
              <a:t>casing </a:t>
            </a:r>
            <a:r>
              <a:rPr lang="en-IN" dirty="0"/>
              <a:t>and power supply. </a:t>
            </a:r>
            <a:endParaRPr lang="en-IN" dirty="0" smtClean="0"/>
          </a:p>
          <a:p>
            <a:pPr algn="just"/>
            <a:r>
              <a:rPr lang="en-IN" dirty="0" smtClean="0"/>
              <a:t>The</a:t>
            </a:r>
            <a:r>
              <a:rPr lang="en-IN" dirty="0"/>
              <a:t> display device in modern monitors is typically a thin film transistor liquid crystal display (TFT-LCD) with LED backlighting having replaced cold-cathode fluorescent lamp (CCFL) backlighting. 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94727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/>
              <a:t>Speaker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A computer speaker is an output </a:t>
            </a:r>
            <a:r>
              <a:rPr lang="en-IN" dirty="0" smtClean="0"/>
              <a:t>device</a:t>
            </a:r>
            <a:r>
              <a:rPr lang="en-IN" dirty="0"/>
              <a:t> that connects to a computer to generate sound.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signal used to produce the sound that comes from a computer speaker is created by the computer's sound card.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049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/>
              <a:t>Printer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A printer is an external hardware output device that takes the electronic data stored on a computer or other device and generates a hard copy of it.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196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Types of printers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en-IN" dirty="0" smtClean="0"/>
              <a:t>Different types of printers are:</a:t>
            </a:r>
          </a:p>
          <a:p>
            <a:pPr algn="just" fontAlgn="base"/>
            <a:r>
              <a:rPr lang="en-IN" dirty="0"/>
              <a:t>Dot </a:t>
            </a:r>
            <a:r>
              <a:rPr lang="en-IN" dirty="0" smtClean="0"/>
              <a:t>matrix </a:t>
            </a:r>
            <a:r>
              <a:rPr lang="en-IN" dirty="0" smtClean="0"/>
              <a:t>printer</a:t>
            </a:r>
            <a:endParaRPr lang="en-IN" dirty="0"/>
          </a:p>
          <a:p>
            <a:pPr algn="just" fontAlgn="base"/>
            <a:r>
              <a:rPr lang="en-IN" dirty="0" smtClean="0"/>
              <a:t>Inkjet </a:t>
            </a:r>
            <a:r>
              <a:rPr lang="en-IN" dirty="0" smtClean="0"/>
              <a:t>printer</a:t>
            </a:r>
            <a:endParaRPr lang="en-IN" dirty="0"/>
          </a:p>
          <a:p>
            <a:pPr algn="just" fontAlgn="base"/>
            <a:r>
              <a:rPr lang="en-IN" dirty="0"/>
              <a:t>Laser </a:t>
            </a:r>
            <a:r>
              <a:rPr lang="en-IN" dirty="0" smtClean="0"/>
              <a:t>printer</a:t>
            </a:r>
            <a:endParaRPr lang="en-IN" dirty="0"/>
          </a:p>
          <a:p>
            <a:pPr algn="just" fontAlgn="base"/>
            <a:r>
              <a:rPr lang="en-IN" dirty="0" smtClean="0"/>
              <a:t>Multifunction </a:t>
            </a:r>
            <a:r>
              <a:rPr lang="en-IN" dirty="0" smtClean="0"/>
              <a:t>printer</a:t>
            </a:r>
            <a:endParaRPr lang="en-IN" dirty="0"/>
          </a:p>
          <a:p>
            <a:pPr algn="just" fontAlgn="base"/>
            <a:r>
              <a:rPr lang="en-IN" dirty="0" smtClean="0"/>
              <a:t>3D </a:t>
            </a:r>
            <a:r>
              <a:rPr lang="en-IN" dirty="0" smtClean="0"/>
              <a:t>printer</a:t>
            </a:r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5015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Dot </a:t>
            </a:r>
            <a:r>
              <a:rPr lang="en-IN" sz="4000" b="1" dirty="0" smtClean="0"/>
              <a:t>matrix printer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IN" dirty="0" smtClean="0"/>
              <a:t>It is the </a:t>
            </a:r>
            <a:r>
              <a:rPr lang="en-IN" dirty="0"/>
              <a:t>oldest established type of </a:t>
            </a:r>
            <a:r>
              <a:rPr lang="en-IN" dirty="0" smtClean="0"/>
              <a:t>printer </a:t>
            </a:r>
            <a:r>
              <a:rPr lang="en-IN" dirty="0"/>
              <a:t>still available on the market. </a:t>
            </a:r>
            <a:endParaRPr lang="en-IN" dirty="0" smtClean="0"/>
          </a:p>
          <a:p>
            <a:pPr algn="just" fontAlgn="base"/>
            <a:r>
              <a:rPr lang="en-IN" dirty="0" smtClean="0"/>
              <a:t>Images </a:t>
            </a:r>
            <a:r>
              <a:rPr lang="en-IN" dirty="0"/>
              <a:t>and text are drawn out in tiny dots when a print head strikes an ink-soaked cloth against the paper in the required </a:t>
            </a:r>
            <a:r>
              <a:rPr lang="en-IN" dirty="0" smtClean="0"/>
              <a:t>pattern.</a:t>
            </a:r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25516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Inkjet printer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IN" dirty="0" smtClean="0"/>
              <a:t>It is one </a:t>
            </a:r>
            <a:r>
              <a:rPr lang="en-IN" dirty="0"/>
              <a:t>of the most common types of printer used in both professional and domestic settings. </a:t>
            </a:r>
            <a:endParaRPr lang="en-IN" dirty="0" smtClean="0"/>
          </a:p>
          <a:p>
            <a:pPr algn="just" fontAlgn="base"/>
            <a:r>
              <a:rPr lang="en-IN" dirty="0" smtClean="0"/>
              <a:t>Developed </a:t>
            </a:r>
            <a:r>
              <a:rPr lang="en-IN" dirty="0"/>
              <a:t>in the 1950s, inkjet printing technology is still hugely popular today due to its numerous advantages and minimal drawbacks.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51571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Laser </a:t>
            </a:r>
            <a:r>
              <a:rPr lang="en-IN" b="1" dirty="0" smtClean="0"/>
              <a:t>printer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IN" dirty="0" smtClean="0"/>
              <a:t>The</a:t>
            </a:r>
            <a:r>
              <a:rPr lang="en-IN" dirty="0"/>
              <a:t> laser printer was developed by Xerox in the </a:t>
            </a:r>
            <a:r>
              <a:rPr lang="en-IN" dirty="0" smtClean="0"/>
              <a:t>1960s.</a:t>
            </a:r>
          </a:p>
          <a:p>
            <a:pPr algn="just" fontAlgn="base"/>
            <a:r>
              <a:rPr lang="en-IN" dirty="0" smtClean="0"/>
              <a:t>It is still </a:t>
            </a:r>
            <a:r>
              <a:rPr lang="en-IN" dirty="0"/>
              <a:t>widely used in large offices as they are traditionally more efficient than inkjet printers.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6824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243</Words>
  <Application>Microsoft Office PowerPoint</Application>
  <PresentationFormat>On-screen Show (4:3)</PresentationFormat>
  <Paragraphs>54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Output device</vt:lpstr>
      <vt:lpstr>             Monitor     </vt:lpstr>
      <vt:lpstr>Speaker</vt:lpstr>
      <vt:lpstr>Printer</vt:lpstr>
      <vt:lpstr>Types of printers</vt:lpstr>
      <vt:lpstr>Dot matrix printer</vt:lpstr>
      <vt:lpstr>Inkjet printer </vt:lpstr>
      <vt:lpstr>Laser printer </vt:lpstr>
      <vt:lpstr>Multifunction printer </vt:lpstr>
      <vt:lpstr>3D printer </vt:lpstr>
      <vt:lpstr>Plotter</vt:lpstr>
      <vt:lpstr>Multi media projector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Output devices</dc:title>
  <dc:creator>Sampath Kumar</dc:creator>
  <cp:lastModifiedBy>Windows User</cp:lastModifiedBy>
  <cp:revision>11</cp:revision>
  <dcterms:created xsi:type="dcterms:W3CDTF">2006-08-16T00:00:00Z</dcterms:created>
  <dcterms:modified xsi:type="dcterms:W3CDTF">2020-04-23T10:52:51Z</dcterms:modified>
</cp:coreProperties>
</file>