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85" r:id="rId2"/>
    <p:sldId id="272" r:id="rId3"/>
    <p:sldId id="261" r:id="rId4"/>
    <p:sldId id="262" r:id="rId5"/>
    <p:sldId id="264" r:id="rId6"/>
    <p:sldId id="265" r:id="rId7"/>
    <p:sldId id="263" r:id="rId8"/>
    <p:sldId id="267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D847-B685-4C5D-85CD-10D83193C5A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E2C7E-199A-48CE-9890-A6F6C38A7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8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3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1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2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0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8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0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1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4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8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2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EB750-BE23-45E2-8258-A8CFE37473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7FDB-6099-4509-92C7-902175D33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2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Network Topology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2760" y="1219200"/>
            <a:ext cx="29337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130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Advantages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Easy to implement and </a:t>
            </a:r>
            <a:r>
              <a:rPr lang="en-US" dirty="0" smtClean="0"/>
              <a:t>extend.</a:t>
            </a:r>
            <a:endParaRPr lang="en-US" dirty="0"/>
          </a:p>
          <a:p>
            <a:r>
              <a:rPr lang="en-US" dirty="0" smtClean="0"/>
              <a:t>Cable </a:t>
            </a:r>
            <a:r>
              <a:rPr lang="en-US" dirty="0"/>
              <a:t>length required for this topology is the least compared to other networks.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9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Disadvantages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6488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If the main cable (i.e. bus ) encounters </a:t>
            </a:r>
            <a:r>
              <a:rPr lang="en-US" dirty="0" smtClean="0"/>
              <a:t>any </a:t>
            </a:r>
            <a:r>
              <a:rPr lang="en-US" dirty="0"/>
              <a:t>problem, </a:t>
            </a:r>
            <a:r>
              <a:rPr lang="en-US" dirty="0" smtClean="0"/>
              <a:t>then the whole </a:t>
            </a:r>
            <a:r>
              <a:rPr lang="en-US" dirty="0"/>
              <a:t>network breaks down. </a:t>
            </a:r>
          </a:p>
          <a:p>
            <a:pPr algn="just"/>
            <a:r>
              <a:rPr lang="en-US" dirty="0"/>
              <a:t>It is difficult to detect and troubleshoot </a:t>
            </a:r>
            <a:r>
              <a:rPr lang="en-US" dirty="0" smtClean="0"/>
              <a:t>fault(s) </a:t>
            </a:r>
            <a:r>
              <a:rPr lang="en-US" dirty="0"/>
              <a:t>at individual station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1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Tree topology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this topology two or </a:t>
            </a:r>
            <a:r>
              <a:rPr lang="en-US" dirty="0" smtClean="0"/>
              <a:t>more hubs </a:t>
            </a:r>
            <a:r>
              <a:rPr lang="en-US" dirty="0"/>
              <a:t>and/or computers are connected to one another in a succession of levels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26" name="AutoShape 2" descr="Image result for tree topology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tree topology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8950" y="3161588"/>
            <a:ext cx="3057525" cy="36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421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It is an extension of Star and bus </a:t>
            </a:r>
            <a:r>
              <a:rPr lang="en-US" dirty="0" smtClean="0"/>
              <a:t>Topologies.</a:t>
            </a:r>
            <a:endParaRPr lang="en-US" dirty="0"/>
          </a:p>
          <a:p>
            <a:pPr algn="just"/>
            <a:r>
              <a:rPr lang="en-US" dirty="0"/>
              <a:t>Expansion of Network is possible and </a:t>
            </a:r>
            <a:r>
              <a:rPr lang="en-US" dirty="0" smtClean="0"/>
              <a:t>easy.</a:t>
            </a:r>
            <a:endParaRPr lang="en-US" dirty="0"/>
          </a:p>
          <a:p>
            <a:pPr algn="just"/>
            <a:r>
              <a:rPr lang="en-US" dirty="0"/>
              <a:t>The whole network has been divided into segments, which can be easily managed and maintained. </a:t>
            </a:r>
          </a:p>
          <a:p>
            <a:pPr algn="just"/>
            <a:r>
              <a:rPr lang="en-US" dirty="0"/>
              <a:t>If one segment is damaged, other segments are not </a:t>
            </a:r>
            <a:r>
              <a:rPr lang="en-US" dirty="0" smtClean="0"/>
              <a:t>affected.</a:t>
            </a:r>
          </a:p>
        </p:txBody>
      </p:sp>
    </p:spTree>
    <p:extLst>
      <p:ext uri="{BB962C8B-B14F-4D97-AF65-F5344CB8AC3E}">
        <p14:creationId xmlns:p14="http://schemas.microsoft.com/office/powerpoint/2010/main" val="361173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more and more nodes and segments are added, the maintenance becomes </a:t>
            </a:r>
            <a:r>
              <a:rPr lang="en-US" dirty="0" smtClean="0"/>
              <a:t>difficult.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48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Mesh network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mesh network </a:t>
            </a:r>
            <a:r>
              <a:rPr lang="en-US" dirty="0" smtClean="0"/>
              <a:t>topology is </a:t>
            </a:r>
            <a:r>
              <a:rPr lang="en-US" dirty="0"/>
              <a:t>a decentralized design in which each </a:t>
            </a:r>
            <a:r>
              <a:rPr lang="en-US" dirty="0" smtClean="0"/>
              <a:t>node </a:t>
            </a:r>
            <a:r>
              <a:rPr lang="en-US" dirty="0"/>
              <a:t>on the network connects to at least two other </a:t>
            </a:r>
            <a:r>
              <a:rPr lang="en-US" dirty="0" smtClean="0"/>
              <a:t>nodes.</a:t>
            </a:r>
            <a:endParaRPr lang="en-US" dirty="0"/>
          </a:p>
        </p:txBody>
      </p:sp>
      <p:sp>
        <p:nvSpPr>
          <p:cNvPr id="32770" name="AutoShape 2" descr="Image result for mesh network topology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AutoShape 4" descr="Image result for mesh network topology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776" name="Picture 8" descr="Image result for mesh network top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943350"/>
            <a:ext cx="3091542" cy="2705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331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Data can be transmitted from different devices simultaneously.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topology can withstand high traffic.</a:t>
            </a:r>
          </a:p>
          <a:p>
            <a:pPr algn="just"/>
            <a:r>
              <a:rPr lang="en-US" dirty="0"/>
              <a:t>Even if one of the components fails there is always an alternative present. So data transfer doesn’t get affected.</a:t>
            </a:r>
          </a:p>
          <a:p>
            <a:pPr algn="just"/>
            <a:r>
              <a:rPr lang="en-US" dirty="0"/>
              <a:t>Expansion and modification </a:t>
            </a:r>
            <a:r>
              <a:rPr lang="en-US" dirty="0" smtClean="0"/>
              <a:t>can </a:t>
            </a:r>
            <a:r>
              <a:rPr lang="en-US" dirty="0"/>
              <a:t>be done without disrupting other </a:t>
            </a:r>
            <a:r>
              <a:rPr lang="en-US" dirty="0" smtClean="0"/>
              <a:t>nodes.</a:t>
            </a:r>
          </a:p>
          <a:p>
            <a:pPr marL="0" indent="0" algn="just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8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Set-up </a:t>
            </a:r>
            <a:r>
              <a:rPr lang="en-US" dirty="0"/>
              <a:t>and maintenance of this topology is very </a:t>
            </a:r>
            <a:r>
              <a:rPr lang="en-US"/>
              <a:t>difficult</a:t>
            </a:r>
            <a:r>
              <a:rPr lang="en-US" smtClean="0"/>
              <a:t>.</a:t>
            </a:r>
          </a:p>
          <a:p>
            <a:r>
              <a:rPr lang="en-US" smtClean="0"/>
              <a:t>Even </a:t>
            </a:r>
            <a:r>
              <a:rPr lang="en-US" dirty="0"/>
              <a:t>administration of the network is tough.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Network topology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Network Topology is the schematic description of a network arrangement, connecting various nodes(sender and receiver) through lines of connection. 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4" descr="https://encrypted-tbn2.gstatic.com/images?q=tbn:ANd9GcQ-Fy0VznqtwKFbdcBhVYlKoi3XMK4eUXG3u2eeq7aeMUlu7g9g-8NxfG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733800"/>
            <a:ext cx="3720660" cy="2247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66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topologies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 topology</a:t>
            </a:r>
          </a:p>
          <a:p>
            <a:r>
              <a:rPr lang="en-US" dirty="0"/>
              <a:t>Bus topology</a:t>
            </a:r>
          </a:p>
          <a:p>
            <a:r>
              <a:rPr lang="en-US" dirty="0"/>
              <a:t>Ring topology</a:t>
            </a:r>
          </a:p>
          <a:p>
            <a:r>
              <a:rPr lang="en-US" dirty="0"/>
              <a:t>Tree topology</a:t>
            </a:r>
          </a:p>
          <a:p>
            <a:r>
              <a:rPr lang="en-US" dirty="0"/>
              <a:t>Mesh topology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Star topology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</a:t>
            </a:r>
            <a:r>
              <a:rPr lang="en-US" dirty="0"/>
              <a:t>consists of a central node, to which all other nodes are connected.</a:t>
            </a:r>
          </a:p>
          <a:p>
            <a:pPr algn="just"/>
            <a:r>
              <a:rPr lang="en-US" dirty="0"/>
              <a:t>The central node provides a common connection point for all nodes through a hub. </a:t>
            </a:r>
          </a:p>
          <a:p>
            <a:pPr algn="just"/>
            <a:r>
              <a:rPr lang="en-US" dirty="0"/>
              <a:t>Every node is connected to a central node called a hub or switch.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724400"/>
            <a:ext cx="24003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AutoShape 2" descr="Image result for star top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Advantages and disadvantages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/>
              <a:t>Advantages</a:t>
            </a:r>
            <a:endParaRPr lang="en-US" dirty="0"/>
          </a:p>
          <a:p>
            <a:r>
              <a:rPr lang="en-US" sz="3000" dirty="0"/>
              <a:t>Good </a:t>
            </a:r>
            <a:r>
              <a:rPr lang="en-US" sz="3000" dirty="0" smtClean="0"/>
              <a:t>performance.</a:t>
            </a:r>
            <a:endParaRPr lang="en-US" sz="3000" dirty="0"/>
          </a:p>
          <a:p>
            <a:r>
              <a:rPr lang="en-US" sz="3000" dirty="0"/>
              <a:t>Easy to set up and to </a:t>
            </a:r>
            <a:r>
              <a:rPr lang="en-US" sz="3000" dirty="0" smtClean="0"/>
              <a:t>expand.</a:t>
            </a:r>
            <a:endParaRPr lang="en-US" sz="3000" dirty="0"/>
          </a:p>
          <a:p>
            <a:r>
              <a:rPr lang="en-US" sz="3000" dirty="0"/>
              <a:t>Any </a:t>
            </a:r>
            <a:r>
              <a:rPr lang="en-US" sz="3000" dirty="0" smtClean="0"/>
              <a:t>non-centralized </a:t>
            </a:r>
            <a:r>
              <a:rPr lang="en-US" sz="3000" dirty="0"/>
              <a:t>failure will have very little effect on the </a:t>
            </a:r>
            <a:r>
              <a:rPr lang="en-US" sz="3000" dirty="0" smtClean="0"/>
              <a:t>network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r>
              <a:rPr lang="en-US" b="1" dirty="0"/>
              <a:t>Disadvantages</a:t>
            </a:r>
            <a:endParaRPr lang="en-US" dirty="0"/>
          </a:p>
          <a:p>
            <a:r>
              <a:rPr lang="en-US" sz="3000" dirty="0"/>
              <a:t>All nodes are connected to main </a:t>
            </a:r>
            <a:r>
              <a:rPr lang="en-US" sz="3000" dirty="0" smtClean="0"/>
              <a:t>computer.</a:t>
            </a:r>
            <a:endParaRPr lang="en-US" sz="3000" dirty="0"/>
          </a:p>
          <a:p>
            <a:r>
              <a:rPr lang="en-US" sz="3000" dirty="0"/>
              <a:t>Expensive to </a:t>
            </a:r>
            <a:r>
              <a:rPr lang="en-US" sz="3000" dirty="0" smtClean="0"/>
              <a:t>install.</a:t>
            </a:r>
            <a:endParaRPr lang="en-US" sz="3000" dirty="0"/>
          </a:p>
          <a:p>
            <a:r>
              <a:rPr lang="en-US" sz="3000" dirty="0"/>
              <a:t>Extra hardware </a:t>
            </a:r>
            <a:r>
              <a:rPr lang="en-US" sz="3000" dirty="0" smtClean="0"/>
              <a:t>is required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Ring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case of ring network, each </a:t>
            </a:r>
            <a:r>
              <a:rPr lang="en-US" dirty="0"/>
              <a:t>node connects to exactly two other nodes, forming a single continuous pathway for </a:t>
            </a:r>
            <a:r>
              <a:rPr lang="en-US" dirty="0" smtClean="0"/>
              <a:t>sending data </a:t>
            </a:r>
            <a:r>
              <a:rPr lang="en-US" dirty="0"/>
              <a:t>through each </a:t>
            </a:r>
            <a:r>
              <a:rPr lang="en-US" dirty="0" smtClean="0"/>
              <a:t>node.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61678"/>
            <a:ext cx="3733800" cy="309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Very orderly network where every device has been </a:t>
            </a:r>
            <a:r>
              <a:rPr lang="en-US" dirty="0" smtClean="0"/>
              <a:t>connected.</a:t>
            </a:r>
            <a:endParaRPr lang="en-US" dirty="0"/>
          </a:p>
          <a:p>
            <a:r>
              <a:rPr lang="en-US" dirty="0"/>
              <a:t>Performs better than a </a:t>
            </a:r>
            <a:r>
              <a:rPr lang="en-US" dirty="0" smtClean="0"/>
              <a:t>bus topology </a:t>
            </a:r>
            <a:r>
              <a:rPr lang="en-US" dirty="0"/>
              <a:t>under heavy network </a:t>
            </a:r>
            <a:r>
              <a:rPr lang="en-US" dirty="0" smtClean="0"/>
              <a:t>load.</a:t>
            </a:r>
            <a:endParaRPr lang="en-US" dirty="0"/>
          </a:p>
          <a:p>
            <a:r>
              <a:rPr lang="en-US" dirty="0"/>
              <a:t>Does not require a central node to manage the connectivity between the </a:t>
            </a:r>
            <a:r>
              <a:rPr lang="en-US" dirty="0" smtClean="0"/>
              <a:t>computers.</a:t>
            </a:r>
            <a:endParaRPr lang="en-US" dirty="0"/>
          </a:p>
          <a:p>
            <a:endParaRPr lang="en-US" dirty="0"/>
          </a:p>
        </p:txBody>
      </p:sp>
      <p:sp>
        <p:nvSpPr>
          <p:cNvPr id="18434" name="AutoShape 2" descr="Image result for star top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Image result for star top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Image result for star top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4876800"/>
            <a:ext cx="23050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Disadvantages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6008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Data packets must pass through every computer between the sender and recipient therefore this makes it slower.</a:t>
            </a:r>
          </a:p>
          <a:p>
            <a:pPr algn="just"/>
            <a:r>
              <a:rPr lang="en-US" dirty="0"/>
              <a:t>If any of the nodes fail then the ring is broken and data cannot be transmitted successfully.</a:t>
            </a:r>
          </a:p>
          <a:p>
            <a:pPr algn="just"/>
            <a:r>
              <a:rPr lang="en-US" dirty="0"/>
              <a:t>It is difficult to </a:t>
            </a:r>
            <a:r>
              <a:rPr lang="en-US" u="sng" dirty="0">
                <a:solidFill>
                  <a:srgbClr val="FF0000"/>
                </a:solidFill>
              </a:rPr>
              <a:t>troubleshoot</a:t>
            </a:r>
            <a:r>
              <a:rPr lang="en-US" dirty="0"/>
              <a:t> the ring.</a:t>
            </a:r>
          </a:p>
          <a:p>
            <a:pPr algn="just"/>
            <a:r>
              <a:rPr lang="en-US" u="sng" dirty="0">
                <a:solidFill>
                  <a:srgbClr val="FF0000"/>
                </a:solidFill>
              </a:rPr>
              <a:t>Troubleshooting</a:t>
            </a:r>
            <a:r>
              <a:rPr lang="en-US" dirty="0"/>
              <a:t> is a form of problem solving, often applied to repair failed products or </a:t>
            </a:r>
            <a:r>
              <a:rPr lang="en-US" dirty="0" smtClean="0"/>
              <a:t>processes.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Bus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In this type of </a:t>
            </a:r>
            <a:r>
              <a:rPr lang="en-US" dirty="0" smtClean="0"/>
              <a:t>topology where </a:t>
            </a:r>
            <a:r>
              <a:rPr lang="en-US" dirty="0"/>
              <a:t>all the nodes (computers as well as servers) are connected to the single cable (called bus).</a:t>
            </a:r>
          </a:p>
          <a:p>
            <a:r>
              <a:rPr lang="en-US" dirty="0"/>
              <a:t>Every workstation communicates with </a:t>
            </a:r>
            <a:r>
              <a:rPr lang="en-US" dirty="0" smtClean="0"/>
              <a:t>other </a:t>
            </a:r>
            <a:r>
              <a:rPr lang="en-US" dirty="0"/>
              <a:t>device through this Bus.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098" name="AutoShape 2" descr="Image result for bus topology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Image result for bus top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221487"/>
            <a:ext cx="4181475" cy="2712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409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528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Network topology </vt:lpstr>
      <vt:lpstr>Types of topologies</vt:lpstr>
      <vt:lpstr>Star topology </vt:lpstr>
      <vt:lpstr>Advantages and disadvantages</vt:lpstr>
      <vt:lpstr>Ring network</vt:lpstr>
      <vt:lpstr>Advantages</vt:lpstr>
      <vt:lpstr>Disadvantages </vt:lpstr>
      <vt:lpstr>Bus network</vt:lpstr>
      <vt:lpstr>Advantages </vt:lpstr>
      <vt:lpstr>Disadvantages </vt:lpstr>
      <vt:lpstr>Tree topology</vt:lpstr>
      <vt:lpstr>Advantages</vt:lpstr>
      <vt:lpstr>Disadvantages</vt:lpstr>
      <vt:lpstr>Mesh network</vt:lpstr>
      <vt:lpstr>Advantages</vt:lpstr>
      <vt:lpstr>Disadvantages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architecture </dc:title>
  <dc:creator>Admin</dc:creator>
  <cp:lastModifiedBy>Windows User</cp:lastModifiedBy>
  <cp:revision>34</cp:revision>
  <dcterms:created xsi:type="dcterms:W3CDTF">2015-03-10T06:58:11Z</dcterms:created>
  <dcterms:modified xsi:type="dcterms:W3CDTF">2020-04-23T10:40:25Z</dcterms:modified>
</cp:coreProperties>
</file>