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3" r:id="rId2"/>
    <p:sldId id="257" r:id="rId3"/>
    <p:sldId id="258" r:id="rId4"/>
    <p:sldId id="260" r:id="rId5"/>
    <p:sldId id="267" r:id="rId6"/>
    <p:sldId id="262" r:id="rId7"/>
    <p:sldId id="268" r:id="rId8"/>
    <p:sldId id="269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7A3F9-074B-412C-BD96-BF18507B23D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E714F-70E9-465A-83DC-9E7F757A1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7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E714F-70E9-465A-83DC-9E7F757A17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80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E714F-70E9-465A-83DC-9E7F757A17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5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E714F-70E9-465A-83DC-9E7F757A17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5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E714F-70E9-465A-83DC-9E7F757A17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6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E714F-70E9-465A-83DC-9E7F757A17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87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E714F-70E9-465A-83DC-9E7F757A17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98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8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3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2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9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6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1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9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7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Networks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143000"/>
            <a:ext cx="3420437" cy="2562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74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Metropolitan Area Network (MAN) is a large computer network that spans a metropolitan </a:t>
            </a:r>
            <a:r>
              <a:rPr lang="en-US" dirty="0" smtClean="0"/>
              <a:t>area.</a:t>
            </a:r>
            <a:endParaRPr lang="en-US" dirty="0"/>
          </a:p>
        </p:txBody>
      </p:sp>
      <p:pic>
        <p:nvPicPr>
          <p:cNvPr id="4098" name="Picture 2" descr="Image result for metropolitan area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893" y="3581400"/>
            <a:ext cx="4838207" cy="231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59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Network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Interconnection of two or more computers.</a:t>
            </a:r>
          </a:p>
          <a:p>
            <a:pPr algn="just"/>
            <a:r>
              <a:rPr lang="en-US" dirty="0" smtClean="0"/>
              <a:t>A group of two or more computer system linked together.</a:t>
            </a:r>
          </a:p>
          <a:p>
            <a:pPr algn="just"/>
            <a:r>
              <a:rPr lang="en-US" dirty="0" smtClean="0"/>
              <a:t>Series of computer points or nodes interconnected by communication path.</a:t>
            </a:r>
          </a:p>
          <a:p>
            <a:pPr algn="just"/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705" y="464820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79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Types of networks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Local </a:t>
            </a:r>
            <a:r>
              <a:rPr lang="en-US" dirty="0"/>
              <a:t>Area Network</a:t>
            </a:r>
            <a:r>
              <a:rPr lang="en-US" dirty="0" smtClean="0"/>
              <a:t> (LAN)</a:t>
            </a:r>
          </a:p>
          <a:p>
            <a:pPr algn="just"/>
            <a:r>
              <a:rPr lang="en-US" dirty="0"/>
              <a:t>Wide Area </a:t>
            </a:r>
            <a:r>
              <a:rPr lang="en-US" dirty="0" smtClean="0"/>
              <a:t>Network (</a:t>
            </a:r>
            <a:r>
              <a:rPr lang="en-US" dirty="0"/>
              <a:t>WAN</a:t>
            </a:r>
            <a:r>
              <a:rPr lang="en-US" dirty="0" smtClean="0"/>
              <a:t>)</a:t>
            </a:r>
          </a:p>
          <a:p>
            <a:pPr algn="just"/>
            <a:r>
              <a:rPr lang="en-US" dirty="0"/>
              <a:t>Metropolitan Area Network </a:t>
            </a:r>
            <a:r>
              <a:rPr lang="en-US" dirty="0" smtClean="0"/>
              <a:t>(</a:t>
            </a:r>
            <a:r>
              <a:rPr lang="en-US" dirty="0"/>
              <a:t>MAN</a:t>
            </a:r>
            <a:r>
              <a:rPr lang="en-US" dirty="0" smtClean="0"/>
              <a:t>)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4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Local </a:t>
            </a:r>
            <a:r>
              <a:rPr lang="en-US" b="1" dirty="0"/>
              <a:t>Area </a:t>
            </a:r>
            <a:r>
              <a:rPr lang="en-US" b="1" dirty="0" smtClean="0"/>
              <a:t>Network (</a:t>
            </a:r>
            <a:r>
              <a:rPr lang="en-US" b="1" dirty="0"/>
              <a:t>LAN </a:t>
            </a:r>
            <a:r>
              <a:rPr lang="en-US" b="1" dirty="0" smtClean="0"/>
              <a:t>)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consists of a computer network in an individual office building, a university/college/schools campus etc.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13575"/>
            <a:ext cx="3962400" cy="354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093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Advantages and limitations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 smtClean="0"/>
              <a:t>Advantages</a:t>
            </a:r>
          </a:p>
          <a:p>
            <a:pPr algn="just"/>
            <a:r>
              <a:rPr lang="en-US" sz="3000" dirty="0" smtClean="0"/>
              <a:t>Low cost</a:t>
            </a:r>
          </a:p>
          <a:p>
            <a:pPr algn="just"/>
            <a:r>
              <a:rPr lang="en-US" sz="3000" dirty="0" smtClean="0"/>
              <a:t>Easy to configure</a:t>
            </a:r>
          </a:p>
          <a:p>
            <a:pPr algn="just"/>
            <a:r>
              <a:rPr lang="en-US" sz="3000" dirty="0" smtClean="0"/>
              <a:t>Easy to manage</a:t>
            </a:r>
          </a:p>
          <a:p>
            <a:pPr marL="0" indent="0" algn="just">
              <a:buNone/>
            </a:pPr>
            <a:r>
              <a:rPr lang="en-US" b="1" dirty="0" smtClean="0"/>
              <a:t>Limitations</a:t>
            </a:r>
          </a:p>
          <a:p>
            <a:pPr algn="just"/>
            <a:r>
              <a:rPr lang="en-US" sz="3000" dirty="0"/>
              <a:t>Limited number of devises</a:t>
            </a:r>
          </a:p>
          <a:p>
            <a:pPr algn="just"/>
            <a:r>
              <a:rPr lang="en-US" sz="3000" dirty="0"/>
              <a:t>Limited distance</a:t>
            </a:r>
          </a:p>
          <a:p>
            <a:pPr algn="just"/>
            <a:r>
              <a:rPr lang="en-US" sz="3000" dirty="0"/>
              <a:t>Less speed</a:t>
            </a:r>
          </a:p>
          <a:p>
            <a:pPr algn="just"/>
            <a:r>
              <a:rPr lang="en-US" sz="3000" dirty="0"/>
              <a:t>Safety and security is not high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Wide Area Network (WAN)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occupies very large area such as entire city, district or even sate. </a:t>
            </a:r>
          </a:p>
          <a:p>
            <a:pPr algn="just"/>
            <a:r>
              <a:rPr lang="en-US" dirty="0" smtClean="0"/>
              <a:t>It consists of multiple smaller networks such as LANs.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429000"/>
            <a:ext cx="35052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13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Advantages of WAN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Covers large geographical area.</a:t>
            </a:r>
          </a:p>
          <a:p>
            <a:pPr algn="just"/>
            <a:r>
              <a:rPr lang="en-US" dirty="0" smtClean="0"/>
              <a:t>Shares software and resources with connecting various workstations.</a:t>
            </a:r>
          </a:p>
          <a:p>
            <a:pPr algn="just"/>
            <a:r>
              <a:rPr lang="en-US" dirty="0" smtClean="0"/>
              <a:t>Shares information/ data files over a larger area.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1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Disadvantages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Comparatively expensive.</a:t>
            </a:r>
          </a:p>
          <a:p>
            <a:pPr algn="just"/>
            <a:r>
              <a:rPr lang="en-US" dirty="0" smtClean="0"/>
              <a:t>Need a good </a:t>
            </a:r>
            <a:r>
              <a:rPr lang="en-US" dirty="0" smtClean="0">
                <a:solidFill>
                  <a:srgbClr val="FF0000"/>
                </a:solidFill>
              </a:rPr>
              <a:t>firewall </a:t>
            </a:r>
            <a:r>
              <a:rPr lang="en-US" dirty="0" smtClean="0"/>
              <a:t> to restrict outsiders.</a:t>
            </a:r>
          </a:p>
          <a:p>
            <a:pPr algn="just"/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i="1" dirty="0">
                <a:solidFill>
                  <a:srgbClr val="FF0000"/>
                </a:solidFill>
              </a:rPr>
              <a:t>firewall</a:t>
            </a:r>
            <a:r>
              <a:rPr lang="en-US" dirty="0">
                <a:solidFill>
                  <a:srgbClr val="FF0000"/>
                </a:solidFill>
              </a:rPr>
              <a:t> is a set of related programs, located at a network gateway server, that protects the resources of a private network from users from other </a:t>
            </a:r>
            <a:r>
              <a:rPr lang="en-US" dirty="0" smtClean="0">
                <a:solidFill>
                  <a:srgbClr val="FF0000"/>
                </a:solidFill>
              </a:rPr>
              <a:t>networks.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Setting up a network is comparatively expensive.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9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Metropolitan Area Network (MAN)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/>
              <a:t>metropolitan area </a:t>
            </a:r>
            <a:r>
              <a:rPr lang="en-US" dirty="0" smtClean="0"/>
              <a:t>network </a:t>
            </a:r>
            <a:r>
              <a:rPr lang="en-US" dirty="0"/>
              <a:t>is a network that interconnects users with computer resources in a </a:t>
            </a:r>
            <a:r>
              <a:rPr lang="en-US" dirty="0" smtClean="0"/>
              <a:t>metropolitan area.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/>
              <a:t>even </a:t>
            </a:r>
            <a:r>
              <a:rPr lang="en-US" dirty="0" smtClean="0"/>
              <a:t>larger than the </a:t>
            </a:r>
            <a:r>
              <a:rPr lang="en-US" dirty="0"/>
              <a:t>local area network (LAN) but smaller than the area covered by a wide area network (WAN).</a:t>
            </a:r>
          </a:p>
        </p:txBody>
      </p:sp>
    </p:spTree>
    <p:extLst>
      <p:ext uri="{BB962C8B-B14F-4D97-AF65-F5344CB8AC3E}">
        <p14:creationId xmlns:p14="http://schemas.microsoft.com/office/powerpoint/2010/main" val="27789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305</Words>
  <Application>Microsoft Office PowerPoint</Application>
  <PresentationFormat>On-screen Show (4:3)</PresentationFormat>
  <Paragraphs>49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Network</vt:lpstr>
      <vt:lpstr>Types of networks</vt:lpstr>
      <vt:lpstr>Local Area Network (LAN ) </vt:lpstr>
      <vt:lpstr>Advantages and limitations</vt:lpstr>
      <vt:lpstr>Wide Area Network (WAN)</vt:lpstr>
      <vt:lpstr>Advantages of WAN</vt:lpstr>
      <vt:lpstr>Disadvantages</vt:lpstr>
      <vt:lpstr>Metropolitan Area Network (MAN)</vt:lpstr>
      <vt:lpstr>Cont..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and Networking</dc:title>
  <dc:creator>admin</dc:creator>
  <cp:lastModifiedBy>Windows User</cp:lastModifiedBy>
  <cp:revision>43</cp:revision>
  <dcterms:created xsi:type="dcterms:W3CDTF">2006-08-16T00:00:00Z</dcterms:created>
  <dcterms:modified xsi:type="dcterms:W3CDTF">2020-04-23T10:42:20Z</dcterms:modified>
</cp:coreProperties>
</file>