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Network Protocols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143000"/>
            <a:ext cx="27432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886700" cy="994172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Network </a:t>
            </a:r>
            <a:r>
              <a:rPr lang="en-IN" sz="4000" b="1" dirty="0" smtClean="0"/>
              <a:t>protocol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601390"/>
            <a:ext cx="7886700" cy="4007643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In </a:t>
            </a:r>
            <a:r>
              <a:rPr lang="en-IN" dirty="0" smtClean="0"/>
              <a:t>telecommunication, </a:t>
            </a:r>
            <a:r>
              <a:rPr lang="en-IN" dirty="0"/>
              <a:t>a </a:t>
            </a:r>
            <a:r>
              <a:rPr lang="en-IN" dirty="0" smtClean="0"/>
              <a:t>communication </a:t>
            </a:r>
            <a:r>
              <a:rPr lang="en-IN" dirty="0"/>
              <a:t>protocol is a system of </a:t>
            </a:r>
            <a:r>
              <a:rPr lang="en-IN" dirty="0" smtClean="0"/>
              <a:t>rules. </a:t>
            </a:r>
            <a:endParaRPr lang="en-IN" dirty="0"/>
          </a:p>
          <a:p>
            <a:pPr algn="just"/>
            <a:r>
              <a:rPr lang="en-IN" dirty="0" smtClean="0"/>
              <a:t>It</a:t>
            </a:r>
            <a:r>
              <a:rPr lang="en-IN" dirty="0"/>
              <a:t> is a set of rules that governs the communications between computers on a network.</a:t>
            </a:r>
          </a:p>
        </p:txBody>
      </p:sp>
    </p:spTree>
    <p:extLst>
      <p:ext uri="{BB962C8B-B14F-4D97-AF65-F5344CB8AC3E}">
        <p14:creationId xmlns:p14="http://schemas.microsoft.com/office/powerpoint/2010/main" val="322742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Types of </a:t>
            </a:r>
            <a:r>
              <a:rPr lang="en-IN" sz="4000" b="1" dirty="0" smtClean="0"/>
              <a:t>protocol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The different types of network protocols are:</a:t>
            </a:r>
          </a:p>
          <a:p>
            <a:pPr algn="just"/>
            <a:r>
              <a:rPr lang="en-IN" dirty="0" smtClean="0"/>
              <a:t>HTTP/HTTPS</a:t>
            </a:r>
          </a:p>
          <a:p>
            <a:pPr algn="just"/>
            <a:r>
              <a:rPr lang="en-IN" dirty="0" smtClean="0"/>
              <a:t>FTP</a:t>
            </a:r>
          </a:p>
          <a:p>
            <a:pPr algn="just"/>
            <a:r>
              <a:rPr lang="en-IN" dirty="0" smtClean="0"/>
              <a:t>SMTP</a:t>
            </a:r>
          </a:p>
          <a:p>
            <a:pPr algn="just"/>
            <a:r>
              <a:rPr lang="en-IN" dirty="0" smtClean="0"/>
              <a:t>Ethernet</a:t>
            </a:r>
          </a:p>
          <a:p>
            <a:pPr algn="just"/>
            <a:r>
              <a:rPr lang="en-IN" dirty="0" smtClean="0"/>
              <a:t>TCP/IP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472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 Hypertext Transfer </a:t>
            </a:r>
            <a:r>
              <a:rPr lang="en-IN" sz="4000" b="1" dirty="0" smtClean="0"/>
              <a:t>Protocol (HTTP)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562600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HTTP is </a:t>
            </a:r>
            <a:r>
              <a:rPr lang="en-IN" dirty="0"/>
              <a:t>used for transmitting and displaying information in the form of web pages on browsers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This </a:t>
            </a:r>
            <a:r>
              <a:rPr lang="en-IN" dirty="0"/>
              <a:t>protocol defines how messages are formatted and transmitted, and what actions Web servers and browsers should take in response to various commands.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636128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Hypertext Transfer Protocol </a:t>
            </a:r>
            <a:r>
              <a:rPr lang="en-IN" b="1" dirty="0" smtClean="0"/>
              <a:t>Secure (</a:t>
            </a:r>
            <a:r>
              <a:rPr lang="en-IN" b="1" dirty="0"/>
              <a:t>HTTPS</a:t>
            </a:r>
            <a:r>
              <a:rPr lang="en-IN" b="1" dirty="0" smtClean="0"/>
              <a:t>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05400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The </a:t>
            </a:r>
            <a:r>
              <a:rPr lang="en-IN" dirty="0"/>
              <a:t>problem with the regular HTTP protocol is that the information that flows from server to browser is not encrypted, which means it can be easily stolen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HTTPS is </a:t>
            </a:r>
            <a:r>
              <a:rPr lang="en-IN" dirty="0"/>
              <a:t>used for secure communication over a computer network, and is widely used on the </a:t>
            </a:r>
            <a:r>
              <a:rPr lang="en-IN" dirty="0" smtClean="0"/>
              <a:t>Internet.</a:t>
            </a:r>
            <a:endParaRPr lang="en-IN" baseline="30000" dirty="0" smtClean="0"/>
          </a:p>
          <a:p>
            <a:pPr algn="just"/>
            <a:r>
              <a:rPr lang="en-IN" dirty="0" smtClean="0"/>
              <a:t>In </a:t>
            </a:r>
            <a:r>
              <a:rPr lang="en-IN" dirty="0"/>
              <a:t>HTTPS, the communication protocol is encrypted using Transport Layer Security (TLS</a:t>
            </a:r>
            <a:r>
              <a:rPr lang="en-IN" dirty="0" smtClean="0"/>
              <a:t>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47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File Transfer </a:t>
            </a:r>
            <a:r>
              <a:rPr lang="en-IN" sz="4000" b="1" dirty="0" smtClean="0"/>
              <a:t>Protocol (</a:t>
            </a:r>
            <a:r>
              <a:rPr lang="en-IN" sz="4000" b="1" dirty="0"/>
              <a:t>FTP</a:t>
            </a:r>
            <a:r>
              <a:rPr lang="en-IN" sz="4000" b="1" dirty="0" smtClean="0"/>
              <a:t>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FTP used </a:t>
            </a:r>
            <a:r>
              <a:rPr lang="en-IN" dirty="0"/>
              <a:t>for file transfer (uploading and downloading) over the Internet.</a:t>
            </a:r>
          </a:p>
          <a:p>
            <a:endParaRPr lang="en-IN" dirty="0"/>
          </a:p>
        </p:txBody>
      </p:sp>
      <p:sp>
        <p:nvSpPr>
          <p:cNvPr id="4" name="AutoShape 2" descr="Image result for FT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52800"/>
            <a:ext cx="4572000" cy="2300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87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Simple Mail Transfer Protocol </a:t>
            </a:r>
            <a:r>
              <a:rPr lang="en-IN" b="1" dirty="0" smtClean="0"/>
              <a:t>(</a:t>
            </a:r>
            <a:r>
              <a:rPr lang="en-IN" b="1" dirty="0"/>
              <a:t>SMTP</a:t>
            </a:r>
            <a:r>
              <a:rPr lang="en-IN" b="1" dirty="0" smtClean="0"/>
              <a:t>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Simple </a:t>
            </a:r>
            <a:r>
              <a:rPr lang="en-IN" dirty="0"/>
              <a:t>Mail Transfer </a:t>
            </a:r>
            <a:r>
              <a:rPr lang="en-IN" dirty="0" smtClean="0"/>
              <a:t>Protocol is </a:t>
            </a:r>
            <a:r>
              <a:rPr lang="en-IN" dirty="0"/>
              <a:t>used </a:t>
            </a:r>
            <a:r>
              <a:rPr lang="en-IN" dirty="0" smtClean="0"/>
              <a:t>in email.</a:t>
            </a:r>
          </a:p>
          <a:p>
            <a:pPr algn="just"/>
            <a:r>
              <a:rPr lang="en-IN" dirty="0" smtClean="0"/>
              <a:t>Ethernet </a:t>
            </a:r>
            <a:r>
              <a:rPr lang="en-IN" dirty="0"/>
              <a:t>is used for data transmission over a LAN.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77768"/>
            <a:ext cx="6400800" cy="334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17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TCP/IP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Transmission </a:t>
            </a:r>
            <a:r>
              <a:rPr lang="en-IN" dirty="0"/>
              <a:t>Control Protocol/IP, used for the reliable transmission of data over a </a:t>
            </a:r>
            <a:r>
              <a:rPr lang="en-IN" dirty="0" smtClean="0"/>
              <a:t>network.</a:t>
            </a:r>
          </a:p>
          <a:p>
            <a:pPr algn="just"/>
            <a:r>
              <a:rPr lang="en-IN" dirty="0" smtClean="0"/>
              <a:t>It is </a:t>
            </a:r>
            <a:r>
              <a:rPr lang="en-IN" dirty="0"/>
              <a:t>the basic communication language or protocol of the Internet. </a:t>
            </a:r>
          </a:p>
          <a:p>
            <a:pPr algn="just"/>
            <a:r>
              <a:rPr lang="en-IN" dirty="0"/>
              <a:t>It can also be used as a communication protocol in a private network (either an intranet or an extranet).</a:t>
            </a:r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752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Network protocol</vt:lpstr>
      <vt:lpstr>Types of protocol</vt:lpstr>
      <vt:lpstr> Hypertext Transfer Protocol (HTTP)</vt:lpstr>
      <vt:lpstr>Hypertext Transfer Protocol Secure (HTTPS)</vt:lpstr>
      <vt:lpstr>File Transfer Protocol (FTP)</vt:lpstr>
      <vt:lpstr>Simple Mail Transfer Protocol (SMTP)</vt:lpstr>
      <vt:lpstr>TCP/IP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Sampath Kumar</dc:creator>
  <cp:lastModifiedBy>Windows User</cp:lastModifiedBy>
  <cp:revision>11</cp:revision>
  <dcterms:created xsi:type="dcterms:W3CDTF">2006-08-16T00:00:00Z</dcterms:created>
  <dcterms:modified xsi:type="dcterms:W3CDTF">2020-04-23T10:34:10Z</dcterms:modified>
</cp:coreProperties>
</file>