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69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5" r:id="rId13"/>
    <p:sldId id="278" r:id="rId14"/>
    <p:sldId id="279" r:id="rId15"/>
    <p:sldId id="280" r:id="rId16"/>
    <p:sldId id="281" r:id="rId17"/>
    <p:sldId id="266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E699F-C0B9-4D24-A0AE-7ABF28C64319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2D033-82DF-4D99-8199-74E01B0476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87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1F59F6-C9A4-4D08-9F9D-B9EAA6C5F9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Language Processors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1143000"/>
            <a:ext cx="47910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2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b="1" dirty="0" smtClean="0"/>
              <a:t>Merits</a:t>
            </a:r>
            <a:endParaRPr lang="en-IN" dirty="0"/>
          </a:p>
          <a:p>
            <a:pPr algn="just"/>
            <a:r>
              <a:rPr lang="en-IN" dirty="0" smtClean="0"/>
              <a:t>It makes </a:t>
            </a:r>
            <a:r>
              <a:rPr lang="en-IN" dirty="0"/>
              <a:t>programming easier than </a:t>
            </a:r>
            <a:r>
              <a:rPr lang="en-IN" dirty="0" smtClean="0"/>
              <a:t>machine language </a:t>
            </a:r>
            <a:r>
              <a:rPr lang="en-IN" dirty="0"/>
              <a:t>since it uses </a:t>
            </a:r>
            <a:r>
              <a:rPr lang="en-IN" dirty="0" smtClean="0"/>
              <a:t>mnemonic codes </a:t>
            </a:r>
            <a:r>
              <a:rPr lang="en-IN" dirty="0"/>
              <a:t>for </a:t>
            </a:r>
            <a:r>
              <a:rPr lang="en-IN" dirty="0" smtClean="0"/>
              <a:t>programming: </a:t>
            </a:r>
          </a:p>
          <a:p>
            <a:pPr lvl="1" algn="just"/>
            <a:r>
              <a:rPr lang="en-IN" sz="2400" dirty="0" smtClean="0"/>
              <a:t>ADD </a:t>
            </a:r>
            <a:r>
              <a:rPr lang="en-IN" sz="2400" dirty="0"/>
              <a:t>for </a:t>
            </a:r>
            <a:r>
              <a:rPr lang="en-IN" sz="2400" dirty="0" smtClean="0"/>
              <a:t>addition, SUB </a:t>
            </a:r>
            <a:r>
              <a:rPr lang="en-IN" sz="2400" dirty="0"/>
              <a:t>for </a:t>
            </a:r>
            <a:r>
              <a:rPr lang="en-IN" sz="2400" dirty="0" smtClean="0"/>
              <a:t>subtraction, DIV </a:t>
            </a:r>
            <a:r>
              <a:rPr lang="en-IN" sz="2400" dirty="0"/>
              <a:t>for division, etc.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makes programming process faster.</a:t>
            </a:r>
          </a:p>
          <a:p>
            <a:pPr algn="just"/>
            <a:r>
              <a:rPr lang="en-IN" dirty="0" smtClean="0"/>
              <a:t>Error(s) </a:t>
            </a:r>
            <a:r>
              <a:rPr lang="en-IN" dirty="0"/>
              <a:t>can be identified much easily compared to </a:t>
            </a:r>
            <a:r>
              <a:rPr lang="en-IN" dirty="0" smtClean="0"/>
              <a:t>machine language.</a:t>
            </a:r>
            <a:endParaRPr lang="en-IN" dirty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easier to debug than machine language.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2050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b="1" dirty="0" smtClean="0"/>
              <a:t>Demerits</a:t>
            </a:r>
            <a:endParaRPr lang="en-IN" dirty="0"/>
          </a:p>
          <a:p>
            <a:pPr algn="just"/>
            <a:r>
              <a:rPr lang="en-IN" dirty="0" smtClean="0"/>
              <a:t>Programs </a:t>
            </a:r>
            <a:r>
              <a:rPr lang="en-IN" dirty="0"/>
              <a:t>written in this language </a:t>
            </a:r>
            <a:r>
              <a:rPr lang="en-IN" dirty="0" smtClean="0"/>
              <a:t>are </a:t>
            </a:r>
            <a:r>
              <a:rPr lang="en-IN" dirty="0"/>
              <a:t>not directly understandable by computer so </a:t>
            </a:r>
            <a:r>
              <a:rPr lang="en-IN" dirty="0" smtClean="0"/>
              <a:t>translators </a:t>
            </a:r>
            <a:r>
              <a:rPr lang="en-IN" dirty="0"/>
              <a:t>should be used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Being </a:t>
            </a:r>
            <a:r>
              <a:rPr lang="en-IN" dirty="0"/>
              <a:t>machine dependent language, programs written in this language are very less or not </a:t>
            </a:r>
            <a:r>
              <a:rPr lang="en-IN" dirty="0" smtClean="0"/>
              <a:t>portable.</a:t>
            </a:r>
            <a:endParaRPr lang="en-IN" dirty="0"/>
          </a:p>
          <a:p>
            <a:pPr algn="just"/>
            <a:r>
              <a:rPr lang="en-IN" dirty="0" smtClean="0"/>
              <a:t>Programmers </a:t>
            </a:r>
            <a:r>
              <a:rPr lang="en-IN" dirty="0"/>
              <a:t>must know its </a:t>
            </a:r>
            <a:r>
              <a:rPr lang="en-IN" dirty="0" smtClean="0"/>
              <a:t>mnemonic </a:t>
            </a:r>
            <a:r>
              <a:rPr lang="en-IN" dirty="0"/>
              <a:t>codes to perform any task.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8780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Assembler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5237"/>
            <a:ext cx="8229600" cy="4525963"/>
          </a:xfrm>
        </p:spPr>
        <p:txBody>
          <a:bodyPr/>
          <a:lstStyle/>
          <a:p>
            <a:pPr algn="just"/>
            <a:r>
              <a:rPr lang="en-IN" dirty="0"/>
              <a:t>An assembler is a </a:t>
            </a:r>
            <a:r>
              <a:rPr lang="en-IN" dirty="0" smtClean="0"/>
              <a:t>language processor</a:t>
            </a:r>
            <a:r>
              <a:rPr lang="en-IN" dirty="0"/>
              <a:t> that converts assembly language into machine code.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takes the basic commands and operations from assembly code and converts them into binary code that can be recognized by a specific type of processor.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5334000"/>
            <a:ext cx="25146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b="1" dirty="0"/>
              <a:t>Source Program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b="1" dirty="0"/>
              <a:t>(Assembly Language)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29000" y="5334000"/>
            <a:ext cx="23622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b="1" dirty="0" smtClean="0"/>
              <a:t>Assembler</a:t>
            </a:r>
            <a:r>
              <a:rPr lang="en-US" sz="2000" b="1" dirty="0"/>
              <a:t>	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629400" y="5334000"/>
            <a:ext cx="24384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/>
              <a:t>Object Program</a:t>
            </a:r>
          </a:p>
          <a:p>
            <a:pPr algn="ctr"/>
            <a:r>
              <a:rPr lang="en-US" sz="2000" b="1" dirty="0"/>
              <a:t>(Machine Language)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US" sz="2000" b="1" dirty="0"/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2667000" y="58293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91200" y="5867400"/>
            <a:ext cx="8229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9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High level language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Instructions of this language closely resembles to human language or English like words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uses mathematical notations to perform the task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high level language is easier to learn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requires less time to write and is easier to </a:t>
            </a:r>
            <a:r>
              <a:rPr lang="en-IN" dirty="0" smtClean="0"/>
              <a:t>identify and remove </a:t>
            </a:r>
            <a:r>
              <a:rPr lang="en-IN" dirty="0"/>
              <a:t>the </a:t>
            </a:r>
            <a:r>
              <a:rPr lang="en-IN" dirty="0" smtClean="0"/>
              <a:t>error(s).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713698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high level language is converted into machine language by one of the two different </a:t>
            </a:r>
            <a:r>
              <a:rPr lang="en-IN" dirty="0" smtClean="0"/>
              <a:t>language </a:t>
            </a:r>
            <a:r>
              <a:rPr lang="en-IN" dirty="0"/>
              <a:t>translator </a:t>
            </a:r>
            <a:r>
              <a:rPr lang="en-IN" dirty="0" smtClean="0"/>
              <a:t>programs:</a:t>
            </a:r>
          </a:p>
          <a:p>
            <a:pPr lvl="1" algn="just"/>
            <a:r>
              <a:rPr lang="en-IN" sz="3000" dirty="0" smtClean="0"/>
              <a:t>Interpreter </a:t>
            </a:r>
            <a:r>
              <a:rPr lang="en-IN" sz="3000" dirty="0"/>
              <a:t>or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Compiler</a:t>
            </a:r>
            <a:r>
              <a:rPr lang="en-IN" sz="3000" dirty="0"/>
              <a:t>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0713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b="1" dirty="0" smtClean="0"/>
              <a:t>Merits</a:t>
            </a:r>
            <a:endParaRPr lang="en-IN" dirty="0"/>
          </a:p>
          <a:p>
            <a:pPr algn="just"/>
            <a:r>
              <a:rPr lang="en-IN" dirty="0" smtClean="0"/>
              <a:t>Because </a:t>
            </a:r>
            <a:r>
              <a:rPr lang="en-IN" dirty="0"/>
              <a:t>of their flexibility, procedural languages are able to solve a variety of problems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Programmer </a:t>
            </a:r>
            <a:r>
              <a:rPr lang="en-IN" dirty="0"/>
              <a:t>does not need to think in term of computer architecture which makes them focused on the problem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Programs </a:t>
            </a:r>
            <a:r>
              <a:rPr lang="en-IN" dirty="0"/>
              <a:t>written in this language are portable.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2907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 smtClean="0"/>
              <a:t>Demerits</a:t>
            </a:r>
            <a:endParaRPr lang="en-IN" dirty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easier but needs higher processor and larger memory.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needs to be </a:t>
            </a:r>
            <a:r>
              <a:rPr lang="en-IN" dirty="0" smtClean="0"/>
              <a:t>translated using Compiler or Interpreter </a:t>
            </a:r>
            <a:r>
              <a:rPr lang="en-IN" dirty="0"/>
              <a:t>therefore its execution time is more.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24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Compiler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 smtClean="0"/>
              <a:t>A</a:t>
            </a:r>
            <a:r>
              <a:rPr lang="en-IN" dirty="0"/>
              <a:t> compiler </a:t>
            </a:r>
            <a:r>
              <a:rPr lang="en-IN" dirty="0" smtClean="0"/>
              <a:t>is a language processors which takes </a:t>
            </a:r>
            <a:r>
              <a:rPr lang="en-IN" dirty="0"/>
              <a:t>entire program and converts it into object </a:t>
            </a:r>
            <a:r>
              <a:rPr lang="en-IN" dirty="0" smtClean="0"/>
              <a:t>code. </a:t>
            </a:r>
          </a:p>
          <a:p>
            <a:pPr algn="just" fontAlgn="base"/>
            <a:r>
              <a:rPr lang="en-IN" dirty="0" smtClean="0"/>
              <a:t>The </a:t>
            </a:r>
            <a:r>
              <a:rPr lang="en-IN" dirty="0"/>
              <a:t>object code is also refereed as binary code and can be directly executed by the </a:t>
            </a:r>
            <a:r>
              <a:rPr lang="en-IN" dirty="0" smtClean="0"/>
              <a:t>computer </a:t>
            </a:r>
            <a:r>
              <a:rPr lang="en-IN" dirty="0"/>
              <a:t>after linking. </a:t>
            </a:r>
            <a:endParaRPr lang="en-IN" dirty="0" smtClean="0"/>
          </a:p>
          <a:p>
            <a:pPr algn="just"/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533400" y="5257800"/>
            <a:ext cx="27432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Source Program</a:t>
            </a:r>
          </a:p>
          <a:p>
            <a:r>
              <a:rPr lang="en-US" sz="2800" dirty="0">
                <a:solidFill>
                  <a:schemeClr val="tx1"/>
                </a:solidFill>
              </a:rPr>
              <a:t>(High Level Language)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5257800"/>
            <a:ext cx="23622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Compiler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5257800"/>
            <a:ext cx="20574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Object code</a:t>
            </a:r>
          </a:p>
          <a:p>
            <a:r>
              <a:rPr lang="en-US" sz="2800" dirty="0">
                <a:solidFill>
                  <a:schemeClr val="tx1"/>
                </a:solidFill>
              </a:rPr>
              <a:t>(Machine Language)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10" idx="3"/>
            <a:endCxn id="13" idx="1"/>
          </p:cNvCxnSpPr>
          <p:nvPr/>
        </p:nvCxnSpPr>
        <p:spPr>
          <a:xfrm>
            <a:off x="3276600" y="5943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24600" y="5943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76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Interpreter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/>
              <a:t>An interpreter is a computer program, which coverts each high-level program statement into the machine </a:t>
            </a:r>
            <a:r>
              <a:rPr lang="en-IN" dirty="0" smtClean="0"/>
              <a:t>code.</a:t>
            </a:r>
          </a:p>
          <a:p>
            <a:pPr algn="just" fontAlgn="base"/>
            <a:r>
              <a:rPr lang="en-IN" dirty="0" smtClean="0"/>
              <a:t>Interpreted </a:t>
            </a:r>
            <a:r>
              <a:rPr lang="en-IN" dirty="0"/>
              <a:t>programs run slower than the compiled programs.</a:t>
            </a:r>
            <a:endParaRPr lang="en-IN" dirty="0" smtClean="0"/>
          </a:p>
          <a:p>
            <a:pPr algn="just"/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533400" y="5257800"/>
            <a:ext cx="27432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Source Program</a:t>
            </a:r>
          </a:p>
          <a:p>
            <a:r>
              <a:rPr lang="en-US" sz="2800" dirty="0">
                <a:solidFill>
                  <a:schemeClr val="tx1"/>
                </a:solidFill>
              </a:rPr>
              <a:t>(High Level Language)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5257800"/>
            <a:ext cx="23622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Interpreter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5257800"/>
            <a:ext cx="20574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Object code</a:t>
            </a:r>
          </a:p>
          <a:p>
            <a:r>
              <a:rPr lang="en-US" sz="2800" dirty="0">
                <a:solidFill>
                  <a:schemeClr val="tx1"/>
                </a:solidFill>
              </a:rPr>
              <a:t>(Machine Language)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10" idx="3"/>
            <a:endCxn id="13" idx="1"/>
          </p:cNvCxnSpPr>
          <p:nvPr/>
        </p:nvCxnSpPr>
        <p:spPr>
          <a:xfrm>
            <a:off x="3276600" y="5943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24600" y="5943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98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Language processors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language processor is a special translator system used to turn a program written in a </a:t>
            </a:r>
            <a:r>
              <a:rPr lang="en-IN" dirty="0" smtClean="0"/>
              <a:t>Assembly/high-level language</a:t>
            </a:r>
            <a:r>
              <a:rPr lang="en-IN" dirty="0"/>
              <a:t> </a:t>
            </a:r>
            <a:r>
              <a:rPr lang="en-IN" dirty="0" smtClean="0"/>
              <a:t>(source code) </a:t>
            </a:r>
            <a:r>
              <a:rPr lang="en-IN" dirty="0"/>
              <a:t>into machine </a:t>
            </a:r>
            <a:r>
              <a:rPr lang="en-IN" dirty="0" smtClean="0"/>
              <a:t>code (object program).</a:t>
            </a:r>
          </a:p>
          <a:p>
            <a:r>
              <a:rPr lang="en-IN" dirty="0"/>
              <a:t>There are three types of language processors:</a:t>
            </a:r>
          </a:p>
          <a:p>
            <a:pPr lvl="1"/>
            <a:r>
              <a:rPr lang="en-IN" sz="3000" dirty="0"/>
              <a:t>Assembler</a:t>
            </a:r>
          </a:p>
          <a:p>
            <a:pPr lvl="1"/>
            <a:r>
              <a:rPr lang="en-IN" sz="3000" dirty="0"/>
              <a:t>Interpreter</a:t>
            </a:r>
          </a:p>
          <a:p>
            <a:pPr lvl="1"/>
            <a:r>
              <a:rPr lang="en-IN" sz="3000" dirty="0"/>
              <a:t>Compiler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6977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Programming </a:t>
            </a:r>
            <a:r>
              <a:rPr lang="en-US" sz="4000" b="1" dirty="0" smtClean="0"/>
              <a:t>language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 programming language is a formal language, which comprises a set of instructions that produce various kinds of output. </a:t>
            </a:r>
            <a:endParaRPr lang="en-IN" dirty="0" smtClean="0"/>
          </a:p>
          <a:p>
            <a:pPr algn="just"/>
            <a:r>
              <a:rPr lang="en-IN" dirty="0" smtClean="0"/>
              <a:t>It is used </a:t>
            </a:r>
            <a:r>
              <a:rPr lang="en-IN" dirty="0"/>
              <a:t>in computer programming to implement 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7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There are two types of programming languages, which can be categorized into the following ways:</a:t>
            </a:r>
          </a:p>
          <a:p>
            <a:pPr lvl="1" algn="just"/>
            <a:r>
              <a:rPr lang="en-IN" sz="3000" dirty="0" smtClean="0"/>
              <a:t>Low </a:t>
            </a:r>
            <a:r>
              <a:rPr lang="en-IN" sz="3000" dirty="0"/>
              <a:t>level </a:t>
            </a:r>
            <a:r>
              <a:rPr lang="en-IN" sz="3000" dirty="0" smtClean="0"/>
              <a:t>language</a:t>
            </a:r>
          </a:p>
          <a:p>
            <a:pPr lvl="1" algn="just"/>
            <a:r>
              <a:rPr lang="en-IN" sz="3000" dirty="0"/>
              <a:t>High level </a:t>
            </a:r>
            <a:r>
              <a:rPr lang="en-IN" sz="3000" dirty="0" smtClean="0"/>
              <a:t>language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4655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Low level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This </a:t>
            </a:r>
            <a:r>
              <a:rPr lang="en-IN" dirty="0"/>
              <a:t>language is the most understandable language used by computer to perform its operations.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can be further categorized into</a:t>
            </a:r>
            <a:r>
              <a:rPr lang="en-IN" dirty="0" smtClean="0"/>
              <a:t>:</a:t>
            </a:r>
          </a:p>
          <a:p>
            <a:pPr lvl="1" algn="just"/>
            <a:r>
              <a:rPr lang="en-IN" sz="3000" dirty="0" smtClean="0"/>
              <a:t>Machine </a:t>
            </a:r>
            <a:r>
              <a:rPr lang="en-IN" sz="3000" dirty="0"/>
              <a:t>Language </a:t>
            </a:r>
          </a:p>
          <a:p>
            <a:pPr lvl="1" algn="just"/>
            <a:r>
              <a:rPr lang="en-IN" sz="3000" dirty="0" smtClean="0"/>
              <a:t>Assembly </a:t>
            </a:r>
            <a:r>
              <a:rPr lang="en-IN" sz="3000" dirty="0"/>
              <a:t>language </a:t>
            </a:r>
          </a:p>
          <a:p>
            <a:pPr marL="400050" lvl="1" indent="0" algn="just">
              <a:buNone/>
            </a:pPr>
            <a:r>
              <a:rPr lang="en-IN" sz="3000" dirty="0"/>
              <a:t>    </a:t>
            </a:r>
            <a:r>
              <a:rPr lang="en-IN" sz="2400" dirty="0"/>
              <a:t>           </a:t>
            </a:r>
            <a:endParaRPr lang="en-US" sz="2400" dirty="0"/>
          </a:p>
          <a:p>
            <a:pPr marL="0" indent="0" algn="just">
              <a:buNone/>
            </a:pPr>
            <a:r>
              <a:rPr lang="en-US" sz="2800" dirty="0"/>
              <a:t> 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999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IN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Machine Language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Machine language consists of strings of binary numbers (i.e. 0s and 1s) </a:t>
            </a:r>
            <a:endParaRPr lang="en-IN" dirty="0" smtClean="0"/>
          </a:p>
          <a:p>
            <a:pPr algn="just"/>
            <a:r>
              <a:rPr lang="en-IN" dirty="0"/>
              <a:t>I</a:t>
            </a:r>
            <a:r>
              <a:rPr lang="en-IN" dirty="0" smtClean="0"/>
              <a:t>t </a:t>
            </a:r>
            <a:r>
              <a:rPr lang="en-IN" dirty="0"/>
              <a:t>is the only one language, the processor directly understands. </a:t>
            </a:r>
            <a:endParaRPr lang="en-IN" dirty="0" smtClean="0"/>
          </a:p>
          <a:p>
            <a:pPr algn="just"/>
            <a:r>
              <a:rPr lang="en-IN" dirty="0" smtClean="0"/>
              <a:t>Execution </a:t>
            </a:r>
            <a:r>
              <a:rPr lang="en-IN" dirty="0"/>
              <a:t>speed is </a:t>
            </a:r>
            <a:r>
              <a:rPr lang="en-IN" dirty="0" smtClean="0"/>
              <a:t>very </a:t>
            </a:r>
            <a:r>
              <a:rPr lang="en-IN" dirty="0"/>
              <a:t>fast and primary memory </a:t>
            </a:r>
            <a:r>
              <a:rPr lang="en-IN" dirty="0" smtClean="0"/>
              <a:t>is efficiently used.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39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b="1" dirty="0" smtClean="0"/>
              <a:t>Merits</a:t>
            </a:r>
            <a:endParaRPr lang="en-IN" dirty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directly understood by the </a:t>
            </a:r>
            <a:r>
              <a:rPr lang="en-IN" dirty="0" smtClean="0"/>
              <a:t>processor.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programs written in this language need not to be </a:t>
            </a:r>
            <a:r>
              <a:rPr lang="en-IN" dirty="0" smtClean="0"/>
              <a:t>translated.</a:t>
            </a:r>
            <a:endParaRPr lang="en-IN" dirty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doesn’t need larger memory.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097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Demerits</a:t>
            </a:r>
            <a:endParaRPr lang="en-IN" dirty="0"/>
          </a:p>
          <a:p>
            <a:pPr algn="just"/>
            <a:r>
              <a:rPr lang="en-IN" dirty="0"/>
              <a:t>It is very difficult to program </a:t>
            </a:r>
            <a:r>
              <a:rPr lang="en-IN" dirty="0" smtClean="0"/>
              <a:t>since </a:t>
            </a:r>
            <a:r>
              <a:rPr lang="en-IN" dirty="0"/>
              <a:t>all the instructions are to be represented by 0s and 1s.</a:t>
            </a:r>
          </a:p>
          <a:p>
            <a:pPr algn="just"/>
            <a:r>
              <a:rPr lang="en-IN" dirty="0"/>
              <a:t>Use of this language makes programming time consuming.</a:t>
            </a:r>
          </a:p>
          <a:p>
            <a:pPr algn="just"/>
            <a:r>
              <a:rPr lang="en-IN" dirty="0"/>
              <a:t>It is difficult to find </a:t>
            </a:r>
            <a:r>
              <a:rPr lang="en-IN" dirty="0" smtClean="0"/>
              <a:t>error(s) </a:t>
            </a:r>
            <a:r>
              <a:rPr lang="en-IN" dirty="0"/>
              <a:t>and to debug.</a:t>
            </a:r>
          </a:p>
          <a:p>
            <a:pPr algn="just"/>
            <a:r>
              <a:rPr lang="en-IN" dirty="0"/>
              <a:t>It can be used by experts only.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268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Assembly Language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This </a:t>
            </a:r>
            <a:r>
              <a:rPr lang="en-IN" dirty="0"/>
              <a:t>language uses </a:t>
            </a:r>
            <a:r>
              <a:rPr lang="en-IN" dirty="0" smtClean="0"/>
              <a:t>mnemonic codes </a:t>
            </a:r>
            <a:r>
              <a:rPr lang="en-IN" dirty="0"/>
              <a:t>(symbolic operation code like ‘ADD’ for addition) in place of 0s and 1s.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program is converted into machine code by assembler. The resulting program is </a:t>
            </a:r>
            <a:r>
              <a:rPr lang="en-IN" dirty="0" smtClean="0"/>
              <a:t>referred </a:t>
            </a:r>
            <a:r>
              <a:rPr lang="en-IN" dirty="0"/>
              <a:t>to as an object code.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512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604</Words>
  <Application>Microsoft Office PowerPoint</Application>
  <PresentationFormat>On-screen Show (4:3)</PresentationFormat>
  <Paragraphs>99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Language processors</vt:lpstr>
      <vt:lpstr>Programming language</vt:lpstr>
      <vt:lpstr>Types of programming languages</vt:lpstr>
      <vt:lpstr>Low level language</vt:lpstr>
      <vt:lpstr>Machine Language  </vt:lpstr>
      <vt:lpstr>Cont..</vt:lpstr>
      <vt:lpstr>Cont..</vt:lpstr>
      <vt:lpstr>Assembly Language </vt:lpstr>
      <vt:lpstr>Cont..</vt:lpstr>
      <vt:lpstr>Cont..</vt:lpstr>
      <vt:lpstr>Assembler</vt:lpstr>
      <vt:lpstr>High level language</vt:lpstr>
      <vt:lpstr>Cont..</vt:lpstr>
      <vt:lpstr>Cont..</vt:lpstr>
      <vt:lpstr>Cont..</vt:lpstr>
      <vt:lpstr>Compiler</vt:lpstr>
      <vt:lpstr>Interpreter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processors</dc:title>
  <dc:creator>Sampath Kumar</dc:creator>
  <cp:lastModifiedBy>Windows User</cp:lastModifiedBy>
  <cp:revision>13</cp:revision>
  <dcterms:created xsi:type="dcterms:W3CDTF">2006-08-16T00:00:00Z</dcterms:created>
  <dcterms:modified xsi:type="dcterms:W3CDTF">2020-04-22T15:02:07Z</dcterms:modified>
</cp:coreProperties>
</file>