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258" r:id="rId3"/>
    <p:sldId id="267" r:id="rId4"/>
    <p:sldId id="259" r:id="rId5"/>
    <p:sldId id="268" r:id="rId6"/>
    <p:sldId id="269" r:id="rId7"/>
    <p:sldId id="270" r:id="rId8"/>
    <p:sldId id="271" r:id="rId9"/>
    <p:sldId id="260" r:id="rId10"/>
    <p:sldId id="261" r:id="rId11"/>
    <p:sldId id="262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3D56D-0A04-4E58-9225-DB51016375BA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4994F-7D59-46A7-9B64-7F78B58544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3215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900690C-8808-4298-9C4E-5BEAD967948B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Internal Storage Devices</a:t>
            </a:r>
            <a:endParaRPr lang="en-US" sz="4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61685"/>
            <a:ext cx="3733800" cy="219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dirty="0" smtClean="0"/>
              <a:t>Cont..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dirty="0" smtClean="0"/>
              <a:t>It stores mainly monitor program and BIOS (Basic Input Output System) programs. </a:t>
            </a:r>
          </a:p>
          <a:p>
            <a:pPr algn="just" eaLnBrk="1" hangingPunct="1"/>
            <a:r>
              <a:rPr lang="en-US" altLang="en-US" dirty="0" smtClean="0"/>
              <a:t>The information stored in it can only be read but can't be written or even erased. </a:t>
            </a:r>
          </a:p>
          <a:p>
            <a:pPr algn="just" eaLnBrk="1" hangingPunct="1"/>
            <a:r>
              <a:rPr lang="en-US" altLang="en-US" dirty="0" smtClean="0"/>
              <a:t>Hence the name Read Only Memory.</a:t>
            </a:r>
          </a:p>
          <a:p>
            <a:pPr algn="just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495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Types of ROM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Different types of ROM are:</a:t>
            </a:r>
          </a:p>
          <a:p>
            <a:pPr algn="just"/>
            <a:r>
              <a:rPr lang="en-IN" dirty="0" smtClean="0"/>
              <a:t>MROM </a:t>
            </a:r>
            <a:r>
              <a:rPr lang="en-IN" dirty="0"/>
              <a:t>- Mask Read Only </a:t>
            </a:r>
            <a:r>
              <a:rPr lang="en-IN" dirty="0" smtClean="0"/>
              <a:t>Memory.</a:t>
            </a:r>
          </a:p>
          <a:p>
            <a:pPr algn="just"/>
            <a:r>
              <a:rPr lang="en-IN" dirty="0"/>
              <a:t>PROM - Programmable Read Only </a:t>
            </a:r>
            <a:r>
              <a:rPr lang="en-IN" dirty="0" smtClean="0"/>
              <a:t>Memory.</a:t>
            </a:r>
            <a:endParaRPr lang="en-IN" dirty="0"/>
          </a:p>
          <a:p>
            <a:pPr algn="just"/>
            <a:r>
              <a:rPr lang="en-IN" dirty="0"/>
              <a:t>EPROM - Erasable Programmable Read Only </a:t>
            </a:r>
            <a:r>
              <a:rPr lang="en-IN" dirty="0" smtClean="0"/>
              <a:t>Memory.</a:t>
            </a:r>
            <a:endParaRPr lang="en-IN" dirty="0"/>
          </a:p>
          <a:p>
            <a:pPr algn="just"/>
            <a:r>
              <a:rPr lang="en-IN" dirty="0"/>
              <a:t>EEPROM - Electrically Erasable and Programmable Read Only </a:t>
            </a:r>
            <a:r>
              <a:rPr lang="en-IN" dirty="0" smtClean="0"/>
              <a:t>Memory.</a:t>
            </a:r>
            <a:endParaRPr lang="en-IN" dirty="0"/>
          </a:p>
          <a:p>
            <a:pPr algn="just"/>
            <a:endParaRPr lang="en-US" altLang="en-US" dirty="0" smtClean="0"/>
          </a:p>
          <a:p>
            <a:pPr algn="just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81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Mask </a:t>
            </a:r>
            <a:r>
              <a:rPr lang="en-IN" b="1" dirty="0"/>
              <a:t>Read Only Memory (</a:t>
            </a:r>
            <a:r>
              <a:rPr lang="en-IN" b="1" dirty="0" smtClean="0"/>
              <a:t>MROM)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MROM is the short form of Mask Read Only Memory.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inexpensive and is the very first ROM which is hard wired device that contains a pre-programmed set of data or instructions.</a:t>
            </a:r>
          </a:p>
        </p:txBody>
      </p:sp>
    </p:spTree>
    <p:extLst>
      <p:ext uri="{BB962C8B-B14F-4D97-AF65-F5344CB8AC3E}">
        <p14:creationId xmlns:p14="http://schemas.microsoft.com/office/powerpoint/2010/main" val="2003138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Programmable </a:t>
            </a:r>
            <a:r>
              <a:rPr lang="en-IN" b="1" dirty="0"/>
              <a:t>Read Only Memory (</a:t>
            </a:r>
            <a:r>
              <a:rPr lang="en-IN" b="1" dirty="0" smtClean="0"/>
              <a:t>PROM)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/>
              <a:t>PROM is read-only memory chip that data can be written only once by a user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difference between </a:t>
            </a:r>
            <a:r>
              <a:rPr lang="en-IN" dirty="0" smtClean="0"/>
              <a:t>PROM </a:t>
            </a:r>
            <a:r>
              <a:rPr lang="en-IN" dirty="0"/>
              <a:t>and the </a:t>
            </a:r>
            <a:r>
              <a:rPr lang="en-IN" dirty="0" smtClean="0"/>
              <a:t>ROM </a:t>
            </a:r>
            <a:r>
              <a:rPr lang="en-IN" dirty="0"/>
              <a:t>is that PROM is manufactured as a blank memory, while the ROM is programmed during the manufacturing process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If you buy </a:t>
            </a:r>
            <a:r>
              <a:rPr lang="en-IN" dirty="0"/>
              <a:t>a PROM, </a:t>
            </a:r>
            <a:r>
              <a:rPr lang="en-IN" dirty="0" smtClean="0"/>
              <a:t>you </a:t>
            </a:r>
            <a:r>
              <a:rPr lang="en-IN" dirty="0"/>
              <a:t>need a special device called a PROM programmer or PROM burner to write the desired data onto the blank PROM </a:t>
            </a:r>
            <a:r>
              <a:rPr lang="en-IN" dirty="0" smtClean="0"/>
              <a:t>chip.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647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Erasable </a:t>
            </a:r>
            <a:r>
              <a:rPr lang="en-IN" b="1" dirty="0"/>
              <a:t>Programmable Read Only Memory (</a:t>
            </a:r>
            <a:r>
              <a:rPr lang="en-IN" b="1" dirty="0" smtClean="0"/>
              <a:t>EPROM)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EPROM is a special kind of read only memory chip that has the opportunity to erase the programmed </a:t>
            </a:r>
            <a:r>
              <a:rPr lang="en-IN" dirty="0" smtClean="0"/>
              <a:t>data. 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programmable read-only memory can be programmed to write data with high voltage, and the data remains until it is exposed to ultraviolet light for lasting up to 10 minutes or longer.</a:t>
            </a:r>
          </a:p>
        </p:txBody>
      </p:sp>
    </p:spTree>
    <p:extLst>
      <p:ext uri="{BB962C8B-B14F-4D97-AF65-F5344CB8AC3E}">
        <p14:creationId xmlns:p14="http://schemas.microsoft.com/office/powerpoint/2010/main" val="199986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Electrically </a:t>
            </a:r>
            <a:r>
              <a:rPr lang="en-IN" b="1" dirty="0"/>
              <a:t>Erasable and Programmable Read Only </a:t>
            </a:r>
            <a:r>
              <a:rPr lang="en-IN" b="1" dirty="0" smtClean="0"/>
              <a:t>Memory (EEPROM) </a:t>
            </a:r>
            <a:r>
              <a:rPr lang="en-IN" b="1" dirty="0"/>
              <a:t/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/>
          <a:lstStyle/>
          <a:p>
            <a:pPr algn="just"/>
            <a:r>
              <a:rPr lang="en-IN" dirty="0"/>
              <a:t>EEPROM is also a kind of read only memory that the principle of operation is similar to </a:t>
            </a:r>
            <a:r>
              <a:rPr lang="en-IN" dirty="0" smtClean="0"/>
              <a:t>EPROM.</a:t>
            </a:r>
          </a:p>
          <a:p>
            <a:pPr algn="just"/>
            <a:r>
              <a:rPr lang="en-IN" dirty="0" smtClean="0"/>
              <a:t>The data can be erased by </a:t>
            </a:r>
            <a:r>
              <a:rPr lang="en-IN" dirty="0"/>
              <a:t>exposing it to an electrical </a:t>
            </a:r>
            <a:r>
              <a:rPr lang="en-IN" dirty="0" smtClean="0"/>
              <a:t>charge.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773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b="1" dirty="0" smtClean="0"/>
              <a:t>Primary memory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/>
              <a:t>It is the place where the data and instructions supplied by the input devices are stored. </a:t>
            </a:r>
          </a:p>
          <a:p>
            <a:pPr algn="just" eaLnBrk="1" hangingPunct="1"/>
            <a:r>
              <a:rPr lang="en-US" altLang="en-US" dirty="0" smtClean="0"/>
              <a:t>This is a temporary memory because the data and instructions stored are erased when the power goes off. </a:t>
            </a:r>
          </a:p>
          <a:p>
            <a:pPr algn="just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65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Most </a:t>
            </a:r>
            <a:r>
              <a:rPr lang="en-IN" dirty="0" smtClean="0"/>
              <a:t>of the primary </a:t>
            </a:r>
            <a:r>
              <a:rPr lang="en-IN" dirty="0"/>
              <a:t>storage devices are found inside the computer, and they have the fastest access to data. </a:t>
            </a:r>
          </a:p>
          <a:p>
            <a:pPr algn="just"/>
            <a:r>
              <a:rPr lang="en-IN" dirty="0"/>
              <a:t>Examples of </a:t>
            </a:r>
            <a:r>
              <a:rPr lang="en-IN" dirty="0" smtClean="0"/>
              <a:t>primary </a:t>
            </a:r>
            <a:r>
              <a:rPr lang="en-IN" dirty="0"/>
              <a:t>devices include Cache memory and RAM.</a:t>
            </a:r>
            <a:endParaRPr lang="en-US" altLang="en-US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865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Cache memory</a:t>
            </a:r>
            <a:endParaRPr lang="en-US" altLang="en-US" sz="4000" b="1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Cache </a:t>
            </a:r>
            <a:r>
              <a:rPr lang="en-IN" dirty="0" smtClean="0"/>
              <a:t>memory is </a:t>
            </a:r>
            <a:r>
              <a:rPr lang="en-IN" dirty="0"/>
              <a:t>a type of high-speed memory that enables the computer to temporarily store blocks of data that are used more often and that a processor can access more rapidly than main memory (RAM).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is physically located closer to the CPU than RAM.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3154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Blocks that are used less often remain in RAM until they are transferred to cache; blocks used infrequently remain in secondary storage. </a:t>
            </a:r>
          </a:p>
          <a:p>
            <a:pPr algn="just"/>
            <a:r>
              <a:rPr lang="en-IN" dirty="0"/>
              <a:t>Cache memory is faster than RAM because the instructions travel a shorter distance to the CPU</a:t>
            </a:r>
            <a:r>
              <a:rPr lang="en-IN" dirty="0" smtClean="0"/>
              <a:t>.</a:t>
            </a:r>
            <a:endParaRPr lang="en-US" altLang="en-US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128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Random </a:t>
            </a:r>
            <a:r>
              <a:rPr lang="en-IN" sz="4000" b="1" dirty="0" smtClean="0"/>
              <a:t>Access Memory </a:t>
            </a:r>
            <a:r>
              <a:rPr lang="en-IN" sz="4000" b="1" dirty="0"/>
              <a:t>(RAM)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It is </a:t>
            </a:r>
            <a:r>
              <a:rPr lang="en-IN" dirty="0"/>
              <a:t>the part of primary storage that holds a software program and small </a:t>
            </a:r>
            <a:r>
              <a:rPr lang="en-IN" dirty="0" smtClean="0"/>
              <a:t>amount </a:t>
            </a:r>
            <a:r>
              <a:rPr lang="en-IN" dirty="0"/>
              <a:t>of data for processing. </a:t>
            </a:r>
            <a:endParaRPr lang="en-IN" dirty="0" smtClean="0"/>
          </a:p>
          <a:p>
            <a:pPr algn="just"/>
            <a:r>
              <a:rPr lang="en-IN" dirty="0" smtClean="0"/>
              <a:t>When </a:t>
            </a:r>
            <a:r>
              <a:rPr lang="en-IN" dirty="0"/>
              <a:t>you start most software programs </a:t>
            </a:r>
            <a:r>
              <a:rPr lang="en-IN" dirty="0" smtClean="0"/>
              <a:t>on </a:t>
            </a:r>
            <a:r>
              <a:rPr lang="en-IN" dirty="0"/>
              <a:t>your computer, the entire program is brought from secondary storage into RAM. </a:t>
            </a:r>
            <a:endParaRPr lang="en-IN" dirty="0" smtClean="0"/>
          </a:p>
          <a:p>
            <a:pPr algn="just"/>
            <a:r>
              <a:rPr lang="en-IN" dirty="0" smtClean="0"/>
              <a:t>As </a:t>
            </a:r>
            <a:r>
              <a:rPr lang="en-IN" dirty="0"/>
              <a:t>you use the program, small parts of the program's instructions and data are sent into the registers and then to the CPU.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7617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Compared with the registers, RAM stores more information and is located farther away from the CPU.</a:t>
            </a:r>
          </a:p>
          <a:p>
            <a:pPr algn="just"/>
            <a:r>
              <a:rPr lang="en-IN" dirty="0"/>
              <a:t>However, compared with secondary storage, RAM stores less information 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RAM is temporary and, in most cases, volatile—that is, RAM chips lose their contents if the current is lost or turned </a:t>
            </a:r>
            <a:r>
              <a:rPr lang="en-IN" dirty="0" smtClean="0"/>
              <a:t>off.</a:t>
            </a: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507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en-IN" dirty="0"/>
              <a:t>Therefore, you need greater security when you are storing certain types of critical data or instructions. </a:t>
            </a:r>
            <a:endParaRPr lang="en-IN" dirty="0" smtClean="0"/>
          </a:p>
          <a:p>
            <a:pPr algn="just" fontAlgn="base"/>
            <a:r>
              <a:rPr lang="en-IN" dirty="0" smtClean="0"/>
              <a:t>Users </a:t>
            </a:r>
            <a:r>
              <a:rPr lang="en-IN" dirty="0"/>
              <a:t>frequently save data to </a:t>
            </a:r>
            <a:r>
              <a:rPr lang="en-IN" dirty="0" smtClean="0"/>
              <a:t>non-volatile </a:t>
            </a:r>
            <a:r>
              <a:rPr lang="en-IN" dirty="0"/>
              <a:t>memory (secondary storage</a:t>
            </a:r>
            <a:r>
              <a:rPr lang="en-IN" dirty="0" smtClean="0"/>
              <a:t>).</a:t>
            </a:r>
          </a:p>
          <a:p>
            <a:pPr algn="just" fontAlgn="base"/>
            <a:r>
              <a:rPr lang="en-IN" dirty="0"/>
              <a:t>T</a:t>
            </a:r>
            <a:r>
              <a:rPr lang="en-IN" dirty="0" smtClean="0"/>
              <a:t>oday most </a:t>
            </a:r>
            <a:r>
              <a:rPr lang="en-IN" dirty="0"/>
              <a:t>modern software applications have </a:t>
            </a:r>
            <a:r>
              <a:rPr lang="en-IN" dirty="0" smtClean="0"/>
              <a:t>auto save </a:t>
            </a:r>
            <a:r>
              <a:rPr lang="en-IN" dirty="0"/>
              <a:t>functions. </a:t>
            </a:r>
            <a:endParaRPr lang="en-IN" dirty="0" smtClean="0"/>
          </a:p>
          <a:p>
            <a:pPr marL="0" indent="0" algn="just">
              <a:buNone/>
            </a:pP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894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b="1" dirty="0"/>
              <a:t>Read Only </a:t>
            </a:r>
            <a:r>
              <a:rPr lang="en-US" altLang="en-US" sz="4000" b="1" dirty="0" smtClean="0"/>
              <a:t>Memory (ROM)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It is place where </a:t>
            </a:r>
            <a:r>
              <a:rPr lang="en-IN" dirty="0"/>
              <a:t>certain critical instructions are safeguarded. </a:t>
            </a:r>
            <a:endParaRPr lang="en-IN" dirty="0" smtClean="0"/>
          </a:p>
          <a:p>
            <a:pPr algn="just"/>
            <a:r>
              <a:rPr lang="en-IN" dirty="0" smtClean="0"/>
              <a:t>ROM </a:t>
            </a:r>
            <a:r>
              <a:rPr lang="en-IN" dirty="0"/>
              <a:t>is </a:t>
            </a:r>
            <a:r>
              <a:rPr lang="en-IN" dirty="0" smtClean="0"/>
              <a:t>non-volatile, </a:t>
            </a:r>
            <a:r>
              <a:rPr lang="en-IN" dirty="0"/>
              <a:t>so it retains </a:t>
            </a:r>
            <a:r>
              <a:rPr lang="en-IN" dirty="0" smtClean="0"/>
              <a:t>data/ </a:t>
            </a:r>
            <a:r>
              <a:rPr lang="en-IN" dirty="0"/>
              <a:t>instructions when the power to the computer is turned off.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read-only designation means that these instructions can only be read by the computer and cannot be changed by the user.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65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723</Words>
  <Application>Microsoft Office PowerPoint</Application>
  <PresentationFormat>On-screen Show (4:3)</PresentationFormat>
  <Paragraphs>59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Primary memory</vt:lpstr>
      <vt:lpstr>Cont..</vt:lpstr>
      <vt:lpstr>Cache memory</vt:lpstr>
      <vt:lpstr>Cont..</vt:lpstr>
      <vt:lpstr>Random Access Memory (RAM)</vt:lpstr>
      <vt:lpstr>Cont..</vt:lpstr>
      <vt:lpstr>Cont..</vt:lpstr>
      <vt:lpstr>Read Only Memory (ROM)</vt:lpstr>
      <vt:lpstr>Cont..</vt:lpstr>
      <vt:lpstr>Types of ROM</vt:lpstr>
      <vt:lpstr>Mask Read Only Memory (MROM) </vt:lpstr>
      <vt:lpstr>Programmable Read Only Memory (PROM) </vt:lpstr>
      <vt:lpstr>Erasable Programmable Read Only Memory (EPROM) </vt:lpstr>
      <vt:lpstr>Electrically Erasable and Programmable Read Only Memory (EEPROM)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storage devices</dc:title>
  <dc:creator>Sampath Kumar</dc:creator>
  <cp:lastModifiedBy>Windows User</cp:lastModifiedBy>
  <cp:revision>20</cp:revision>
  <dcterms:created xsi:type="dcterms:W3CDTF">2006-08-16T00:00:00Z</dcterms:created>
  <dcterms:modified xsi:type="dcterms:W3CDTF">2020-04-22T14:56:09Z</dcterms:modified>
</cp:coreProperties>
</file>