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0" r:id="rId2"/>
    <p:sldId id="259" r:id="rId3"/>
    <p:sldId id="267" r:id="rId4"/>
    <p:sldId id="260" r:id="rId5"/>
    <p:sldId id="261" r:id="rId6"/>
    <p:sldId id="262" r:id="rId7"/>
    <p:sldId id="268" r:id="rId8"/>
    <p:sldId id="263" r:id="rId9"/>
    <p:sldId id="264" r:id="rId10"/>
    <p:sldId id="269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53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034B71-11A6-4B40-834C-CDFA44DAFC64}" type="datetimeFigureOut">
              <a:rPr lang="en-IN" smtClean="0"/>
              <a:t>22-04-2020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EF837F-B0D9-4491-ADE3-F6B592C6557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748162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2050" name="Picture 2" descr="C:\Users\Sampath Kumar\Downloads\IMG-20200422-WA002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63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Subtitle 2"/>
          <p:cNvSpPr txBox="1">
            <a:spLocks/>
          </p:cNvSpPr>
          <p:nvPr/>
        </p:nvSpPr>
        <p:spPr>
          <a:xfrm>
            <a:off x="457200" y="3946663"/>
            <a:ext cx="8534400" cy="28351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800" b="1" dirty="0" err="1" smtClean="0"/>
              <a:t>Dr</a:t>
            </a:r>
            <a:r>
              <a:rPr lang="en-US" sz="2800" b="1" dirty="0" smtClean="0"/>
              <a:t> B T </a:t>
            </a:r>
            <a:r>
              <a:rPr lang="en-US" sz="2800" b="1" dirty="0" err="1" smtClean="0"/>
              <a:t>Sampath</a:t>
            </a:r>
            <a:r>
              <a:rPr lang="en-US" sz="2800" b="1" dirty="0" smtClean="0"/>
              <a:t> Kumar</a:t>
            </a:r>
            <a:endParaRPr lang="en-US" sz="2800" b="1" baseline="-25000" dirty="0" smtClean="0"/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800" dirty="0" smtClean="0"/>
              <a:t>Professor</a:t>
            </a: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800" dirty="0" smtClean="0"/>
              <a:t>Department of Library and Information Science </a:t>
            </a: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800" dirty="0" err="1" smtClean="0"/>
              <a:t>Tumkur</a:t>
            </a:r>
            <a:r>
              <a:rPr lang="en-US" sz="2800" dirty="0" smtClean="0"/>
              <a:t> University, </a:t>
            </a:r>
            <a:r>
              <a:rPr lang="en-US" sz="2800" dirty="0" err="1" smtClean="0"/>
              <a:t>Tumakuru</a:t>
            </a:r>
            <a:r>
              <a:rPr lang="en-US" sz="2800" dirty="0" smtClean="0"/>
              <a:t>, INDIA</a:t>
            </a: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400" u="sng" dirty="0" smtClean="0">
                <a:solidFill>
                  <a:srgbClr val="0070C0"/>
                </a:solidFill>
              </a:rPr>
              <a:t>www.sampathkumar.info</a:t>
            </a:r>
          </a:p>
          <a:p>
            <a:pPr algn="ctr"/>
            <a:endParaRPr lang="en-IN" dirty="0" smtClean="0"/>
          </a:p>
          <a:p>
            <a:pPr algn="ctr"/>
            <a:endParaRPr lang="en-US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838200" y="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N" sz="4000" b="1" dirty="0" smtClean="0"/>
              <a:t>Cyber Security</a:t>
            </a:r>
            <a:endParaRPr lang="en-US" sz="4000" b="1" dirty="0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1524000"/>
            <a:ext cx="3295650" cy="21851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93364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Encryption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It is a </a:t>
            </a:r>
            <a:r>
              <a:rPr lang="en-US" dirty="0"/>
              <a:t>process of encoding messages or information in such a way that only authorized parties can read it.</a:t>
            </a:r>
          </a:p>
          <a:p>
            <a:pPr algn="just"/>
            <a:endParaRPr lang="en-US" dirty="0"/>
          </a:p>
        </p:txBody>
      </p:sp>
      <p:pic>
        <p:nvPicPr>
          <p:cNvPr id="17410" name="Picture 2" descr="Image result for Encryptio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0" y="3276600"/>
            <a:ext cx="4914900" cy="325879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884962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4000" b="1" dirty="0"/>
              <a:t>Cyber security</a:t>
            </a:r>
            <a:endParaRPr lang="en-IN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/>
              <a:t>It is a process of creating rules and actions to protect against </a:t>
            </a:r>
            <a:r>
              <a:rPr lang="en-US" dirty="0" smtClean="0"/>
              <a:t>cyber attacks </a:t>
            </a:r>
            <a:r>
              <a:rPr lang="en-US" dirty="0"/>
              <a:t>over the Internet</a:t>
            </a:r>
            <a:r>
              <a:rPr lang="en-US" dirty="0" smtClean="0"/>
              <a:t>.</a:t>
            </a:r>
          </a:p>
          <a:p>
            <a:pPr algn="just"/>
            <a:r>
              <a:rPr lang="en-IN" dirty="0" smtClean="0"/>
              <a:t>It is </a:t>
            </a:r>
            <a:r>
              <a:rPr lang="en-IN" dirty="0"/>
              <a:t>the practice of defending computers, servers, mobile devices, electronic systems, </a:t>
            </a:r>
            <a:r>
              <a:rPr lang="en-IN" dirty="0" smtClean="0"/>
              <a:t>networks </a:t>
            </a:r>
            <a:r>
              <a:rPr lang="en-IN" dirty="0"/>
              <a:t>and data from malicious </a:t>
            </a:r>
            <a:r>
              <a:rPr lang="en-IN" dirty="0" smtClean="0"/>
              <a:t>attacks.</a:t>
            </a:r>
            <a:endParaRPr lang="en-US" dirty="0"/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0042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4000" b="1" dirty="0" smtClean="0"/>
              <a:t>Types of </a:t>
            </a:r>
            <a:r>
              <a:rPr lang="en-IN" sz="4000" b="1" dirty="0"/>
              <a:t>c</a:t>
            </a:r>
            <a:r>
              <a:rPr lang="en-IN" sz="4000" b="1" dirty="0" smtClean="0"/>
              <a:t>yber </a:t>
            </a:r>
            <a:r>
              <a:rPr lang="en-IN" sz="4000" b="1" dirty="0"/>
              <a:t>security</a:t>
            </a:r>
            <a:endParaRPr lang="en-IN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IN" dirty="0" smtClean="0"/>
              <a:t>In order to keep the data safely, it is essential to use: </a:t>
            </a:r>
          </a:p>
          <a:p>
            <a:pPr lvl="1"/>
            <a:r>
              <a:rPr lang="en-US" sz="3000" dirty="0"/>
              <a:t>Antivirus</a:t>
            </a:r>
          </a:p>
          <a:p>
            <a:pPr lvl="1"/>
            <a:r>
              <a:rPr lang="en-US" sz="3000" dirty="0"/>
              <a:t>Firewalls</a:t>
            </a:r>
          </a:p>
          <a:p>
            <a:pPr lvl="1"/>
            <a:r>
              <a:rPr lang="en-US" sz="3000" dirty="0"/>
              <a:t>Password</a:t>
            </a:r>
          </a:p>
          <a:p>
            <a:pPr lvl="1"/>
            <a:r>
              <a:rPr lang="en-IN" sz="3000" dirty="0"/>
              <a:t>Keep </a:t>
            </a:r>
            <a:r>
              <a:rPr lang="en-IN" sz="3000" dirty="0" smtClean="0"/>
              <a:t>software </a:t>
            </a:r>
            <a:r>
              <a:rPr lang="en-IN" sz="3000" dirty="0"/>
              <a:t>updated</a:t>
            </a:r>
            <a:endParaRPr lang="en-US" sz="3000" dirty="0"/>
          </a:p>
          <a:p>
            <a:pPr lvl="1"/>
            <a:r>
              <a:rPr lang="en-US" sz="3000" dirty="0"/>
              <a:t>Security </a:t>
            </a:r>
            <a:r>
              <a:rPr lang="en-US" sz="3000" dirty="0" smtClean="0"/>
              <a:t>suite</a:t>
            </a:r>
            <a:endParaRPr lang="en-US" sz="3000" dirty="0"/>
          </a:p>
          <a:p>
            <a:pPr lvl="1"/>
            <a:r>
              <a:rPr lang="en-US" sz="3000" dirty="0"/>
              <a:t>Data Backups</a:t>
            </a:r>
          </a:p>
          <a:p>
            <a:pPr lvl="1"/>
            <a:r>
              <a:rPr lang="en-US" sz="3000" dirty="0"/>
              <a:t>Cryptography  etc..</a:t>
            </a:r>
          </a:p>
        </p:txBody>
      </p:sp>
    </p:spTree>
    <p:extLst>
      <p:ext uri="{BB962C8B-B14F-4D97-AF65-F5344CB8AC3E}">
        <p14:creationId xmlns:p14="http://schemas.microsoft.com/office/powerpoint/2010/main" val="2518303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Antivirus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Anti-virus software is a program or set of programs that are designed to prevent, </a:t>
            </a:r>
            <a:r>
              <a:rPr lang="en-US" dirty="0" smtClean="0"/>
              <a:t>detect </a:t>
            </a:r>
            <a:r>
              <a:rPr lang="en-US" dirty="0"/>
              <a:t>and remove </a:t>
            </a:r>
            <a:r>
              <a:rPr lang="en-US" dirty="0" smtClean="0"/>
              <a:t>viruses in a computer.</a:t>
            </a:r>
          </a:p>
          <a:p>
            <a:pPr algn="just"/>
            <a:r>
              <a:rPr lang="en-US" dirty="0" smtClean="0"/>
              <a:t>You need to buy antivirus software and must be installed in the system to detect and remove virus.</a:t>
            </a:r>
          </a:p>
          <a:p>
            <a:pPr algn="just"/>
            <a:r>
              <a:rPr lang="en-US" dirty="0" smtClean="0"/>
              <a:t>Some of the antivirus software are Norton, McAfee, AVG, Quick Heal etc.,</a:t>
            </a:r>
            <a:endParaRPr lang="en-US" dirty="0"/>
          </a:p>
        </p:txBody>
      </p:sp>
      <p:sp>
        <p:nvSpPr>
          <p:cNvPr id="4098" name="AutoShape 2" descr="Image result for antiviru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170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0375" y="7937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b="1" dirty="0" smtClean="0"/>
              <a:t>Firewall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0375" y="1096758"/>
            <a:ext cx="8229600" cy="4525963"/>
          </a:xfrm>
        </p:spPr>
        <p:txBody>
          <a:bodyPr/>
          <a:lstStyle/>
          <a:p>
            <a:pPr algn="just"/>
            <a:r>
              <a:rPr lang="en-US" dirty="0" smtClean="0"/>
              <a:t>Another security measure is firewall.</a:t>
            </a:r>
          </a:p>
          <a:p>
            <a:pPr algn="just"/>
            <a:r>
              <a:rPr lang="en-US" dirty="0" smtClean="0"/>
              <a:t>A</a:t>
            </a:r>
            <a:r>
              <a:rPr lang="en-US" dirty="0"/>
              <a:t> firewall is a system designed to prevent unauthorized access to or from a private network. </a:t>
            </a:r>
            <a:endParaRPr lang="en-US" dirty="0" smtClean="0"/>
          </a:p>
          <a:p>
            <a:pPr algn="just"/>
            <a:r>
              <a:rPr lang="en-US" dirty="0" smtClean="0"/>
              <a:t>A private network must have its own fire wall to prevent the unauthorized access. </a:t>
            </a:r>
            <a:endParaRPr lang="en-US" dirty="0"/>
          </a:p>
          <a:p>
            <a:pPr algn="just"/>
            <a:endParaRPr lang="en-US" dirty="0"/>
          </a:p>
        </p:txBody>
      </p:sp>
      <p:sp>
        <p:nvSpPr>
          <p:cNvPr id="18434" name="AutoShape 2" descr="Image result for firewall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9057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solidFill>
                  <a:srgbClr val="002060"/>
                </a:solidFill>
              </a:rPr>
              <a:t>Password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>
                <a:solidFill>
                  <a:srgbClr val="002060"/>
                </a:solidFill>
              </a:rPr>
              <a:t>Password is a secret word or expression used by authorized person to protect information from unauthorized users.</a:t>
            </a:r>
          </a:p>
          <a:p>
            <a:pPr algn="just"/>
            <a:r>
              <a:rPr lang="en-US" dirty="0" smtClean="0">
                <a:solidFill>
                  <a:srgbClr val="002060"/>
                </a:solidFill>
              </a:rPr>
              <a:t>The password must be a combination of letters, numbers and special symbols.</a:t>
            </a:r>
          </a:p>
          <a:p>
            <a:pPr algn="just"/>
            <a:r>
              <a:rPr lang="en-US" dirty="0" smtClean="0">
                <a:solidFill>
                  <a:srgbClr val="002060"/>
                </a:solidFill>
              </a:rPr>
              <a:t>The password should not be your name, date of birth which can be easily traced out by others.</a:t>
            </a:r>
          </a:p>
          <a:p>
            <a:pPr algn="just"/>
            <a:endParaRPr lang="en-US" dirty="0"/>
          </a:p>
        </p:txBody>
      </p:sp>
      <p:sp>
        <p:nvSpPr>
          <p:cNvPr id="15362" name="AutoShape 2" descr="Image result for password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364" name="AutoShape 4" descr="Image result for password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942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4000" b="1" dirty="0"/>
              <a:t>Keep </a:t>
            </a:r>
            <a:r>
              <a:rPr lang="en-IN" sz="4000" b="1" dirty="0" smtClean="0"/>
              <a:t>software </a:t>
            </a:r>
            <a:r>
              <a:rPr lang="en-IN" sz="4000" b="1" dirty="0"/>
              <a:t>updated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IN" dirty="0"/>
              <a:t>This is especially important with your operating </a:t>
            </a:r>
            <a:r>
              <a:rPr lang="en-IN" dirty="0" smtClean="0"/>
              <a:t>system </a:t>
            </a:r>
            <a:r>
              <a:rPr lang="en-IN" dirty="0"/>
              <a:t>and </a:t>
            </a:r>
            <a:r>
              <a:rPr lang="en-IN" dirty="0" smtClean="0"/>
              <a:t>Internet </a:t>
            </a:r>
            <a:r>
              <a:rPr lang="en-IN" dirty="0"/>
              <a:t>security software</a:t>
            </a:r>
            <a:r>
              <a:rPr lang="en-IN" dirty="0" smtClean="0"/>
              <a:t>.</a:t>
            </a:r>
          </a:p>
          <a:p>
            <a:pPr algn="just"/>
            <a:r>
              <a:rPr lang="en-IN" dirty="0" smtClean="0"/>
              <a:t>Cybercriminals </a:t>
            </a:r>
            <a:r>
              <a:rPr lang="en-IN" dirty="0"/>
              <a:t>frequently use known exploits, </a:t>
            </a:r>
            <a:r>
              <a:rPr lang="en-IN" dirty="0" smtClean="0"/>
              <a:t>in </a:t>
            </a:r>
            <a:r>
              <a:rPr lang="en-IN" dirty="0"/>
              <a:t>your software to gain access to your system. </a:t>
            </a:r>
            <a:endParaRPr lang="en-IN" dirty="0" smtClean="0"/>
          </a:p>
          <a:p>
            <a:pPr algn="just"/>
            <a:r>
              <a:rPr lang="en-IN" dirty="0" smtClean="0"/>
              <a:t>Patching </a:t>
            </a:r>
            <a:r>
              <a:rPr lang="en-IN" dirty="0"/>
              <a:t>those exploits and flaws can make it less likely that you’ll become a cybercrime </a:t>
            </a:r>
            <a:r>
              <a:rPr lang="en-IN" dirty="0" smtClean="0"/>
              <a:t>target.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963168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Security suite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 algn="just"/>
            <a:r>
              <a:rPr lang="en-US" dirty="0" smtClean="0"/>
              <a:t>It is a collection of software utilities that protects a computer from virus and other malwares. </a:t>
            </a:r>
          </a:p>
          <a:p>
            <a:pPr marL="457200" indent="-457200" algn="just"/>
            <a:r>
              <a:rPr lang="en-US" dirty="0" smtClean="0"/>
              <a:t>It contains a suite of firewalls, antivirus, anti-spyware and more.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923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Data backup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A data backup is the result of copying or archiving files and folders for the purpose of being able to restore them in case of data loss. </a:t>
            </a:r>
            <a:endParaRPr lang="en-US" dirty="0" smtClean="0"/>
          </a:p>
          <a:p>
            <a:pPr algn="just"/>
            <a:r>
              <a:rPr lang="en-US" dirty="0" smtClean="0"/>
              <a:t>The files saved in the computer need to be stored </a:t>
            </a:r>
            <a:r>
              <a:rPr lang="en-US" dirty="0"/>
              <a:t>in various data storage devises viz., </a:t>
            </a:r>
            <a:r>
              <a:rPr lang="en-US" dirty="0" smtClean="0"/>
              <a:t>CD, DVD, </a:t>
            </a:r>
            <a:r>
              <a:rPr lang="en-US" dirty="0"/>
              <a:t>Pen drive or </a:t>
            </a:r>
            <a:r>
              <a:rPr lang="en-US" dirty="0" smtClean="0"/>
              <a:t>even in </a:t>
            </a:r>
            <a:r>
              <a:rPr lang="en-US" dirty="0"/>
              <a:t>the cloud.</a:t>
            </a:r>
          </a:p>
          <a:p>
            <a:pPr algn="just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388597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296</Words>
  <Application>Microsoft Office PowerPoint</Application>
  <PresentationFormat>On-screen Show (4:3)</PresentationFormat>
  <Paragraphs>42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PowerPoint Presentation</vt:lpstr>
      <vt:lpstr>Cyber security</vt:lpstr>
      <vt:lpstr>Types of cyber security</vt:lpstr>
      <vt:lpstr>Antivirus</vt:lpstr>
      <vt:lpstr>Firewall</vt:lpstr>
      <vt:lpstr>Password</vt:lpstr>
      <vt:lpstr>Keep software updated</vt:lpstr>
      <vt:lpstr>Security suite</vt:lpstr>
      <vt:lpstr>Data backup</vt:lpstr>
      <vt:lpstr>Encryption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Cyber security</dc:title>
  <dc:creator>Sampath Kumar</dc:creator>
  <cp:lastModifiedBy>Windows User</cp:lastModifiedBy>
  <cp:revision>10</cp:revision>
  <dcterms:created xsi:type="dcterms:W3CDTF">2006-08-16T00:00:00Z</dcterms:created>
  <dcterms:modified xsi:type="dcterms:W3CDTF">2020-04-22T11:09:57Z</dcterms:modified>
</cp:coreProperties>
</file>