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06" r:id="rId2"/>
    <p:sldId id="404" r:id="rId3"/>
    <p:sldId id="276" r:id="rId4"/>
    <p:sldId id="401" r:id="rId5"/>
    <p:sldId id="259" r:id="rId6"/>
    <p:sldId id="263" r:id="rId7"/>
    <p:sldId id="264" r:id="rId8"/>
    <p:sldId id="386" r:id="rId9"/>
    <p:sldId id="267" r:id="rId10"/>
    <p:sldId id="334" r:id="rId11"/>
    <p:sldId id="272" r:id="rId12"/>
    <p:sldId id="387" r:id="rId13"/>
    <p:sldId id="388" r:id="rId14"/>
    <p:sldId id="389" r:id="rId15"/>
    <p:sldId id="391" r:id="rId16"/>
    <p:sldId id="393" r:id="rId17"/>
    <p:sldId id="394" r:id="rId18"/>
    <p:sldId id="40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79E41-D297-4585-8BF6-11D4F5CBE75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E9F9B-AD78-4C95-A03C-3027C620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7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E9F9B-AD78-4C95-A03C-3027C62035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59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E9F9B-AD78-4C95-A03C-3027C620359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2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/>
              <a:t>Cyber Crimes</a:t>
            </a:r>
            <a:endParaRPr lang="en-US" sz="4000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0"/>
            <a:ext cx="320623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16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Web </a:t>
            </a:r>
            <a:r>
              <a:rPr lang="en-US" b="1" dirty="0" smtClean="0"/>
              <a:t>jacking</a:t>
            </a:r>
            <a:r>
              <a:rPr lang="en-US" b="1" dirty="0"/>
              <a:t/>
            </a:r>
            <a:br>
              <a:rPr lang="en-US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Web jacking is a</a:t>
            </a:r>
            <a:r>
              <a:rPr lang="en-US" dirty="0" smtClean="0"/>
              <a:t> process of gaining </a:t>
            </a:r>
            <a:r>
              <a:rPr lang="en-US" dirty="0"/>
              <a:t>access and control over the website of another. </a:t>
            </a:r>
          </a:p>
          <a:p>
            <a:pPr algn="just"/>
            <a:r>
              <a:rPr lang="en-US" dirty="0" smtClean="0"/>
              <a:t>The information may be manipulated </a:t>
            </a:r>
            <a:r>
              <a:rPr lang="en-US" dirty="0"/>
              <a:t>or </a:t>
            </a:r>
            <a:r>
              <a:rPr lang="en-US" dirty="0" smtClean="0"/>
              <a:t>changed on the website.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474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Phishing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Phishing</a:t>
            </a:r>
            <a:r>
              <a:rPr lang="en-US" dirty="0"/>
              <a:t> is </a:t>
            </a:r>
            <a:r>
              <a:rPr lang="en-US" dirty="0" smtClean="0"/>
              <a:t>an </a:t>
            </a:r>
            <a:r>
              <a:rPr lang="en-US" dirty="0"/>
              <a:t>attempt to acquire sensitive information such as </a:t>
            </a:r>
            <a:r>
              <a:rPr lang="en-US" dirty="0" smtClean="0"/>
              <a:t>username, password </a:t>
            </a:r>
            <a:r>
              <a:rPr lang="en-US" dirty="0"/>
              <a:t>and credit card details.</a:t>
            </a:r>
          </a:p>
        </p:txBody>
      </p:sp>
    </p:spTree>
    <p:extLst>
      <p:ext uri="{BB962C8B-B14F-4D97-AF65-F5344CB8AC3E}">
        <p14:creationId xmlns:p14="http://schemas.microsoft.com/office/powerpoint/2010/main" val="116314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Denial-of-service  attack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dirty="0"/>
              <a:t>It is an attempt to make a computer or network resource unavailable to its intended users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computer is flooded with more requests than it can handle which cause it to </a:t>
            </a:r>
            <a:r>
              <a:rPr lang="en-US" dirty="0" smtClean="0"/>
              <a:t>crash.</a:t>
            </a:r>
          </a:p>
          <a:p>
            <a:pPr algn="just"/>
            <a:r>
              <a:rPr lang="en-US" dirty="0" smtClean="0"/>
              <a:t>You might have experienced this while downloading any application form from the website. </a:t>
            </a:r>
          </a:p>
          <a:p>
            <a:pPr algn="just"/>
            <a:r>
              <a:rPr lang="en-US" dirty="0" smtClean="0"/>
              <a:t>Even after waiting for several hours the file will not be downloaded because of the Denial of service attack</a:t>
            </a:r>
          </a:p>
        </p:txBody>
      </p:sp>
    </p:spTree>
    <p:extLst>
      <p:ext uri="{BB962C8B-B14F-4D97-AF65-F5344CB8AC3E}">
        <p14:creationId xmlns:p14="http://schemas.microsoft.com/office/powerpoint/2010/main" val="113550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/>
              <a:t>Misleading </a:t>
            </a:r>
            <a:r>
              <a:rPr lang="en-IN" sz="4000" b="1" dirty="0" smtClean="0"/>
              <a:t>applications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Another form of cyber crime is Misleading applications</a:t>
            </a:r>
          </a:p>
          <a:p>
            <a:pPr algn="just"/>
            <a:r>
              <a:rPr lang="en-IN" dirty="0" smtClean="0"/>
              <a:t>Misleading </a:t>
            </a:r>
            <a:r>
              <a:rPr lang="en-IN" dirty="0"/>
              <a:t>applications misguide you about the security status of your </a:t>
            </a:r>
            <a:r>
              <a:rPr lang="en-IN" dirty="0" smtClean="0"/>
              <a:t>computer</a:t>
            </a:r>
          </a:p>
          <a:p>
            <a:pPr algn="just"/>
            <a:r>
              <a:rPr lang="en-IN" dirty="0" smtClean="0"/>
              <a:t>They show </a:t>
            </a:r>
            <a:r>
              <a:rPr lang="en-IN" dirty="0"/>
              <a:t>you that your computer is infected by some </a:t>
            </a:r>
            <a:r>
              <a:rPr lang="en-IN" dirty="0" smtClean="0"/>
              <a:t>malware.</a:t>
            </a:r>
          </a:p>
        </p:txBody>
      </p:sp>
    </p:spTree>
    <p:extLst>
      <p:ext uri="{BB962C8B-B14F-4D97-AF65-F5344CB8AC3E}">
        <p14:creationId xmlns:p14="http://schemas.microsoft.com/office/powerpoint/2010/main" val="218033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You have to download the tool to remove the threat. </a:t>
            </a:r>
          </a:p>
          <a:p>
            <a:pPr algn="just"/>
            <a:r>
              <a:rPr lang="en-IN" dirty="0" smtClean="0"/>
              <a:t>As </a:t>
            </a:r>
            <a:r>
              <a:rPr lang="en-IN" dirty="0"/>
              <a:t>you download the </a:t>
            </a:r>
            <a:r>
              <a:rPr lang="en-IN" dirty="0" smtClean="0"/>
              <a:t>tool, </a:t>
            </a:r>
            <a:r>
              <a:rPr lang="en-IN" dirty="0"/>
              <a:t>it shows some threats in your computer and to remove </a:t>
            </a:r>
            <a:r>
              <a:rPr lang="en-IN" dirty="0" smtClean="0"/>
              <a:t>it.</a:t>
            </a:r>
            <a:endParaRPr lang="en-IN" dirty="0"/>
          </a:p>
          <a:p>
            <a:pPr algn="just"/>
            <a:r>
              <a:rPr lang="en-IN" dirty="0"/>
              <a:t>You have to buy the product for which it asks some personal information like credit card </a:t>
            </a:r>
            <a:r>
              <a:rPr lang="en-IN" dirty="0" smtClean="0"/>
              <a:t>details </a:t>
            </a:r>
            <a:r>
              <a:rPr lang="en-IN" dirty="0"/>
              <a:t>etc</a:t>
            </a:r>
            <a:r>
              <a:rPr lang="en-IN" dirty="0" smtClean="0"/>
              <a:t>., </a:t>
            </a:r>
            <a:r>
              <a:rPr lang="en-IN" dirty="0"/>
              <a:t>which is dangerous.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514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Adware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Adware </a:t>
            </a:r>
            <a:r>
              <a:rPr lang="en-IN" dirty="0"/>
              <a:t>is a software application in which advertising banners are displayed while any program is </a:t>
            </a:r>
            <a:r>
              <a:rPr lang="en-IN" dirty="0" smtClean="0"/>
              <a:t>running on your system. 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can automatically get downloaded to your system while browsing any website and can be viewed through pop-up </a:t>
            </a:r>
            <a:r>
              <a:rPr lang="en-IN" dirty="0" smtClean="0"/>
              <a:t>windows.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068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/>
              <a:t>Spamming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A most common cyber crime which we face in the cyber world is Spamming.</a:t>
            </a:r>
          </a:p>
          <a:p>
            <a:pPr algn="just"/>
            <a:r>
              <a:rPr lang="en-IN" dirty="0" smtClean="0"/>
              <a:t>Spamming </a:t>
            </a:r>
            <a:r>
              <a:rPr lang="en-IN" dirty="0"/>
              <a:t>is a method of flooding the Internet with copies of the same message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They are </a:t>
            </a:r>
            <a:r>
              <a:rPr lang="en-IN" dirty="0"/>
              <a:t>sent as an </a:t>
            </a:r>
            <a:r>
              <a:rPr lang="en-IN" dirty="0" smtClean="0"/>
              <a:t>unwanted/junk </a:t>
            </a:r>
            <a:r>
              <a:rPr lang="en-IN" dirty="0"/>
              <a:t>email to users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These </a:t>
            </a:r>
            <a:r>
              <a:rPr lang="en-IN" dirty="0"/>
              <a:t>spam mails are very </a:t>
            </a:r>
            <a:r>
              <a:rPr lang="en-IN" dirty="0" smtClean="0"/>
              <a:t>irritating </a:t>
            </a:r>
            <a:r>
              <a:rPr lang="en-IN" dirty="0"/>
              <a:t>as it keeps coming every day and keeps your mailbox full.</a:t>
            </a:r>
          </a:p>
        </p:txBody>
      </p:sp>
    </p:spTree>
    <p:extLst>
      <p:ext uri="{BB962C8B-B14F-4D97-AF65-F5344CB8AC3E}">
        <p14:creationId xmlns:p14="http://schemas.microsoft.com/office/powerpoint/2010/main" val="92361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Spywares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Spyware </a:t>
            </a:r>
            <a:r>
              <a:rPr lang="en-IN" dirty="0"/>
              <a:t>is a type of program that is installed </a:t>
            </a:r>
            <a:r>
              <a:rPr lang="en-IN" dirty="0" smtClean="0"/>
              <a:t>without </a:t>
            </a:r>
            <a:r>
              <a:rPr lang="en-IN" dirty="0"/>
              <a:t>your permission on your personal computers to </a:t>
            </a:r>
            <a:r>
              <a:rPr lang="en-IN" dirty="0" smtClean="0"/>
              <a:t>collect:</a:t>
            </a:r>
          </a:p>
          <a:p>
            <a:pPr lvl="1" algn="just"/>
            <a:r>
              <a:rPr lang="en-IN" sz="3000" dirty="0" smtClean="0"/>
              <a:t>information </a:t>
            </a:r>
            <a:r>
              <a:rPr lang="en-IN" sz="3000" dirty="0"/>
              <a:t>about </a:t>
            </a:r>
            <a:r>
              <a:rPr lang="en-IN" sz="3000" dirty="0" smtClean="0"/>
              <a:t>users of the system</a:t>
            </a:r>
          </a:p>
          <a:p>
            <a:pPr lvl="1" algn="just"/>
            <a:r>
              <a:rPr lang="en-IN" sz="3000" dirty="0" smtClean="0"/>
              <a:t>the files in the computer </a:t>
            </a:r>
          </a:p>
          <a:p>
            <a:pPr lvl="1" algn="just"/>
            <a:r>
              <a:rPr lang="en-IN" sz="3000" dirty="0" smtClean="0"/>
              <a:t>your browsing </a:t>
            </a:r>
            <a:r>
              <a:rPr lang="en-IN" sz="3000" dirty="0"/>
              <a:t>habits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without </a:t>
            </a:r>
            <a:r>
              <a:rPr lang="en-IN" sz="3000" dirty="0"/>
              <a:t>your knowledge </a:t>
            </a:r>
            <a:r>
              <a:rPr lang="en-IN" sz="3000" dirty="0" smtClean="0"/>
              <a:t>and send the information </a:t>
            </a:r>
            <a:r>
              <a:rPr lang="en-IN" sz="3000" dirty="0"/>
              <a:t>to remote </a:t>
            </a:r>
            <a:r>
              <a:rPr lang="en-IN" sz="3000" dirty="0" smtClean="0"/>
              <a:t>user.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352968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Virus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Another type of cyber crime is spreading virus over the Internet.</a:t>
            </a:r>
          </a:p>
          <a:p>
            <a:pPr algn="just"/>
            <a:r>
              <a:rPr lang="en-US" dirty="0" smtClean="0"/>
              <a:t>Viruses </a:t>
            </a:r>
            <a:r>
              <a:rPr lang="en-US" dirty="0"/>
              <a:t>are programs that attach themselves to a computer or a file </a:t>
            </a:r>
            <a:r>
              <a:rPr lang="en-US" dirty="0" smtClean="0"/>
              <a:t>and usually affect the </a:t>
            </a:r>
            <a:r>
              <a:rPr lang="en-US" dirty="0"/>
              <a:t>data on a </a:t>
            </a:r>
            <a:r>
              <a:rPr lang="en-US" dirty="0" smtClean="0"/>
              <a:t>computer</a:t>
            </a:r>
            <a:r>
              <a:rPr lang="en-US" dirty="0"/>
              <a:t>, either </a:t>
            </a:r>
            <a:r>
              <a:rPr lang="en-US" dirty="0" smtClean="0"/>
              <a:t>by </a:t>
            </a:r>
            <a:r>
              <a:rPr lang="en-US" dirty="0"/>
              <a:t>altering or </a:t>
            </a:r>
            <a:r>
              <a:rPr lang="en-US" dirty="0" smtClean="0"/>
              <a:t>   </a:t>
            </a:r>
            <a:r>
              <a:rPr lang="en-US" dirty="0"/>
              <a:t>deleting </a:t>
            </a:r>
            <a:r>
              <a:rPr lang="en-US" dirty="0" smtClean="0"/>
              <a:t>data.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615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Cybercrime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Cybercrime </a:t>
            </a:r>
            <a:r>
              <a:rPr lang="en-US" dirty="0"/>
              <a:t>is a crime that involves a computer and </a:t>
            </a:r>
            <a:r>
              <a:rPr lang="en-US" dirty="0" smtClean="0"/>
              <a:t>network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Cyber crime includes any criminal activity dealing with computer and </a:t>
            </a:r>
            <a:r>
              <a:rPr lang="en-US" dirty="0" smtClean="0"/>
              <a:t>Internet.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304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Recently “The Economic times” published an article and stated that Bengaluru </a:t>
            </a:r>
            <a:r>
              <a:rPr lang="en-IN" dirty="0"/>
              <a:t>is India’s cybercrime </a:t>
            </a:r>
            <a:r>
              <a:rPr lang="en-IN" dirty="0" smtClean="0"/>
              <a:t>capital.</a:t>
            </a:r>
          </a:p>
          <a:p>
            <a:pPr algn="just"/>
            <a:r>
              <a:rPr lang="en-IN" dirty="0"/>
              <a:t>Bengaluru registered the most number of cybercrime cases in </a:t>
            </a:r>
            <a:r>
              <a:rPr lang="en-IN" dirty="0" smtClean="0"/>
              <a:t>2018.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63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statistic on Cyber crimes shows that  there are 27,482 cases of Cyber crimes reported in India in 2019.</a:t>
            </a:r>
          </a:p>
          <a:p>
            <a:pPr algn="just"/>
            <a:r>
              <a:rPr lang="en-IN" dirty="0" smtClean="0"/>
              <a:t>One attack in India every 10 minutes.</a:t>
            </a:r>
          </a:p>
          <a:p>
            <a:pPr algn="just"/>
            <a:r>
              <a:rPr lang="en-IN" dirty="0"/>
              <a:t>Out of the top 10 most targeted countries by cyber attackers, </a:t>
            </a:r>
            <a:r>
              <a:rPr lang="en-IN" sz="3600" dirty="0">
                <a:solidFill>
                  <a:srgbClr val="FF0000"/>
                </a:solidFill>
              </a:rPr>
              <a:t>India ranks 4</a:t>
            </a:r>
            <a:r>
              <a:rPr lang="en-IN" sz="3600" baseline="30000" dirty="0">
                <a:solidFill>
                  <a:srgbClr val="FF0000"/>
                </a:solidFill>
              </a:rPr>
              <a:t>th</a:t>
            </a:r>
            <a:r>
              <a:rPr lang="en-IN" sz="3600" dirty="0">
                <a:solidFill>
                  <a:srgbClr val="FF0000"/>
                </a:solidFill>
              </a:rPr>
              <a:t> place</a:t>
            </a:r>
            <a:endParaRPr lang="en-IN" sz="1800" dirty="0">
              <a:solidFill>
                <a:srgbClr val="FF0000"/>
              </a:solidFill>
            </a:endParaRP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92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Types of cyber crimes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different types of cyber </a:t>
            </a:r>
            <a:r>
              <a:rPr lang="en-US" dirty="0"/>
              <a:t>crimes </a:t>
            </a:r>
            <a:r>
              <a:rPr lang="en-US" dirty="0" smtClean="0"/>
              <a:t>are:</a:t>
            </a:r>
            <a:r>
              <a:rPr lang="en-US" sz="3600" dirty="0" smtClean="0"/>
              <a:t> </a:t>
            </a:r>
          </a:p>
          <a:p>
            <a:pPr lvl="1"/>
            <a:r>
              <a:rPr lang="en-US" sz="3000" dirty="0" smtClean="0"/>
              <a:t>Hacking</a:t>
            </a:r>
          </a:p>
          <a:p>
            <a:pPr lvl="1"/>
            <a:r>
              <a:rPr lang="en-US" sz="3000" dirty="0" smtClean="0"/>
              <a:t>E-mail bombing</a:t>
            </a:r>
          </a:p>
          <a:p>
            <a:pPr lvl="1"/>
            <a:r>
              <a:rPr lang="en-US" sz="3000" dirty="0" smtClean="0"/>
              <a:t>Salami attack</a:t>
            </a:r>
          </a:p>
          <a:p>
            <a:pPr lvl="1"/>
            <a:r>
              <a:rPr lang="en-US" sz="3000" dirty="0" smtClean="0"/>
              <a:t>Email spoofing</a:t>
            </a:r>
          </a:p>
          <a:p>
            <a:pPr lvl="1"/>
            <a:r>
              <a:rPr lang="en-US" sz="3000" dirty="0" smtClean="0"/>
              <a:t>Cyber stalking</a:t>
            </a:r>
          </a:p>
          <a:p>
            <a:pPr lvl="1"/>
            <a:r>
              <a:rPr lang="en-US" sz="3000" dirty="0" smtClean="0"/>
              <a:t>Data diddling</a:t>
            </a:r>
          </a:p>
          <a:p>
            <a:pPr lvl="1"/>
            <a:r>
              <a:rPr lang="en-US" sz="3000" dirty="0" smtClean="0"/>
              <a:t>Denial-of-service attack</a:t>
            </a:r>
          </a:p>
          <a:p>
            <a:pPr lvl="1"/>
            <a:r>
              <a:rPr lang="en-US" sz="3000" dirty="0" smtClean="0"/>
              <a:t>Phishing</a:t>
            </a:r>
            <a:r>
              <a:rPr lang="en-US" sz="3000" dirty="0"/>
              <a:t> </a:t>
            </a:r>
            <a:r>
              <a:rPr lang="en-US" sz="3000" dirty="0" smtClean="0"/>
              <a:t>and spreading of virus.</a:t>
            </a:r>
            <a:endParaRPr lang="en-IN" sz="3000" dirty="0"/>
          </a:p>
          <a:p>
            <a:pPr algn="just"/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968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Hacking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Computer </a:t>
            </a:r>
            <a:r>
              <a:rPr lang="en-US" dirty="0"/>
              <a:t>hacking is the practice of modifying computer hardware and </a:t>
            </a:r>
            <a:r>
              <a:rPr lang="en-US" dirty="0" smtClean="0"/>
              <a:t>software.</a:t>
            </a:r>
          </a:p>
          <a:p>
            <a:pPr algn="just"/>
            <a:r>
              <a:rPr lang="en-IN" dirty="0"/>
              <a:t>Hacking generally refers to unauthorized </a:t>
            </a:r>
            <a:r>
              <a:rPr lang="en-IN" dirty="0" smtClean="0"/>
              <a:t>entry </a:t>
            </a:r>
            <a:r>
              <a:rPr lang="en-IN" dirty="0"/>
              <a:t>into a computer or a network. </a:t>
            </a:r>
            <a:endParaRPr lang="en-IN" dirty="0" smtClean="0"/>
          </a:p>
          <a:p>
            <a:pPr algn="just"/>
            <a:r>
              <a:rPr lang="en-US" dirty="0"/>
              <a:t>A hacker is a person who breaks codes and passwords to gain unauthorized entry to computer </a:t>
            </a:r>
            <a:r>
              <a:rPr lang="en-US" dirty="0" smtClean="0"/>
              <a:t>systems.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44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E-mail bombing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831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E-mail bombing is sending a </a:t>
            </a:r>
            <a:r>
              <a:rPr lang="en-US" dirty="0"/>
              <a:t>massive amount of </a:t>
            </a:r>
            <a:r>
              <a:rPr lang="en-US" dirty="0" smtClean="0"/>
              <a:t>emails</a:t>
            </a:r>
            <a:r>
              <a:rPr lang="en-US" dirty="0"/>
              <a:t> to a specific person or </a:t>
            </a:r>
            <a:r>
              <a:rPr lang="en-US" dirty="0" smtClean="0"/>
              <a:t>system. </a:t>
            </a:r>
          </a:p>
          <a:p>
            <a:pPr algn="just"/>
            <a:r>
              <a:rPr lang="en-US" dirty="0"/>
              <a:t>A huge amount of mail may simply fill up the    recipient's disk space on the server and may </a:t>
            </a:r>
            <a:r>
              <a:rPr lang="en-US" dirty="0" smtClean="0"/>
              <a:t>   </a:t>
            </a:r>
            <a:r>
              <a:rPr lang="en-US" dirty="0"/>
              <a:t>cause the server to stop functioning. 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0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Salami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“salami attack” is </a:t>
            </a:r>
            <a:r>
              <a:rPr lang="en-US" dirty="0" smtClean="0"/>
              <a:t>used </a:t>
            </a:r>
            <a:r>
              <a:rPr lang="en-US" dirty="0"/>
              <a:t>for the purpose of committing financial </a:t>
            </a:r>
            <a:r>
              <a:rPr lang="en-US" dirty="0" smtClean="0"/>
              <a:t>crimes.</a:t>
            </a:r>
          </a:p>
          <a:p>
            <a:pPr algn="just"/>
            <a:r>
              <a:rPr lang="en-US" dirty="0" smtClean="0"/>
              <a:t>Here criminals </a:t>
            </a:r>
            <a:r>
              <a:rPr lang="en-US" dirty="0"/>
              <a:t>steal money or resources a bit at a time from financial accounts on a system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2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Cyberstalking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Cyber </a:t>
            </a:r>
            <a:r>
              <a:rPr lang="en-US" dirty="0"/>
              <a:t>stalking is a crime in which the attacker </a:t>
            </a:r>
            <a:r>
              <a:rPr lang="en-US" dirty="0" smtClean="0"/>
              <a:t>teases/</a:t>
            </a:r>
            <a:r>
              <a:rPr lang="en-IN" dirty="0" smtClean="0"/>
              <a:t>threatens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smtClean="0"/>
              <a:t>person via e-mail, WhatsApp, Facebook, Twitter etc.,</a:t>
            </a:r>
          </a:p>
          <a:p>
            <a:pPr algn="just"/>
            <a:r>
              <a:rPr lang="en-US" dirty="0"/>
              <a:t>The act of making untrue statements about </a:t>
            </a:r>
            <a:r>
              <a:rPr lang="en-US" dirty="0" smtClean="0"/>
              <a:t>another person </a:t>
            </a:r>
            <a:r>
              <a:rPr lang="en-US" dirty="0"/>
              <a:t>which damages his/her </a:t>
            </a:r>
            <a:r>
              <a:rPr lang="en-US" dirty="0" smtClean="0"/>
              <a:t>reputation is also referred as cyber stalking.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0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559</Words>
  <Application>Microsoft Office PowerPoint</Application>
  <PresentationFormat>On-screen Show (4:3)</PresentationFormat>
  <Paragraphs>77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Cybercrime</vt:lpstr>
      <vt:lpstr>Cont..</vt:lpstr>
      <vt:lpstr>Cont..</vt:lpstr>
      <vt:lpstr>Types of cyber crimes</vt:lpstr>
      <vt:lpstr>Hacking</vt:lpstr>
      <vt:lpstr>E-mail bombing</vt:lpstr>
      <vt:lpstr>Salami attack</vt:lpstr>
      <vt:lpstr>Cyberstalking</vt:lpstr>
      <vt:lpstr>Web jacking </vt:lpstr>
      <vt:lpstr>Phishing</vt:lpstr>
      <vt:lpstr>Denial-of-service  attack </vt:lpstr>
      <vt:lpstr>Misleading applications</vt:lpstr>
      <vt:lpstr>Cont..</vt:lpstr>
      <vt:lpstr>Adware</vt:lpstr>
      <vt:lpstr>Spamming</vt:lpstr>
      <vt:lpstr>Spywares</vt:lpstr>
      <vt:lpstr>Virus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crime</dc:title>
  <dc:creator>admin</dc:creator>
  <cp:lastModifiedBy>Windows User</cp:lastModifiedBy>
  <cp:revision>152</cp:revision>
  <dcterms:created xsi:type="dcterms:W3CDTF">2006-08-16T00:00:00Z</dcterms:created>
  <dcterms:modified xsi:type="dcterms:W3CDTF">2020-04-22T11:09:04Z</dcterms:modified>
</cp:coreProperties>
</file>